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9" r:id="rId3"/>
  </p:sldMasterIdLst>
  <p:notesMasterIdLst>
    <p:notesMasterId r:id="rId6"/>
  </p:notesMasterIdLst>
  <p:handoutMasterIdLst>
    <p:handoutMasterId r:id="rId15"/>
  </p:handoutMasterIdLst>
  <p:sldIdLst>
    <p:sldId id="294" r:id="rId4"/>
    <p:sldId id="274" r:id="rId5"/>
    <p:sldId id="298" r:id="rId7"/>
    <p:sldId id="296" r:id="rId8"/>
    <p:sldId id="302" r:id="rId9"/>
    <p:sldId id="295" r:id="rId10"/>
    <p:sldId id="258" r:id="rId11"/>
    <p:sldId id="259" r:id="rId12"/>
    <p:sldId id="264" r:id="rId13"/>
    <p:sldId id="308" r:id="rId14"/>
  </p:sldIdLst>
  <p:sldSz cx="12192000" cy="6858000"/>
  <p:notesSz cx="7103745" cy="10234295"/>
  <p:custDataLst>
    <p:tags r:id="rId1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9A3BD"/>
    <a:srgbClr val="A2D7D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>
        <p:scale>
          <a:sx n="75" d="100"/>
          <a:sy n="75" d="100"/>
        </p:scale>
        <p:origin x="-1896" y="-94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" Type="http://schemas.openxmlformats.org/officeDocument/2006/relationships/theme" Target="theme/theme1.xml"/><Relationship Id="rId19" Type="http://schemas.openxmlformats.org/officeDocument/2006/relationships/tags" Target="tags/tag91.xml"/><Relationship Id="rId18" Type="http://schemas.openxmlformats.org/officeDocument/2006/relationships/tableStyles" Target="tableStyles.xml"/><Relationship Id="rId17" Type="http://schemas.openxmlformats.org/officeDocument/2006/relationships/viewProps" Target="viewProps.xml"/><Relationship Id="rId16" Type="http://schemas.openxmlformats.org/officeDocument/2006/relationships/presProps" Target="presProps.xml"/><Relationship Id="rId15" Type="http://schemas.openxmlformats.org/officeDocument/2006/relationships/handoutMaster" Target="handoutMasters/handoutMaster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88595" cy="57471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9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4167998" y="0"/>
            <a:ext cx="3188595" cy="57471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9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10879875"/>
            <a:ext cx="3188595" cy="57471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9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4167998" y="10879875"/>
            <a:ext cx="3188595" cy="57471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9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81584" y="1279287"/>
            <a:ext cx="6140577" cy="3454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0375" y="4925254"/>
            <a:ext cx="5682996" cy="402975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27DC7C-EA85-41EA-BE8E-3BC04B9579C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1ppt.com/moban/" TargetMode="Externa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  <p:sp>
        <p:nvSpPr>
          <p:cNvPr id="11" name="TextBox 10"/>
          <p:cNvSpPr txBox="1"/>
          <p:nvPr userDrawn="1"/>
        </p:nvSpPr>
        <p:spPr>
          <a:xfrm>
            <a:off x="1007605" y="6725739"/>
            <a:ext cx="1800200" cy="118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0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2"/>
              </a:rPr>
              <a:t>PPT</a:t>
            </a:r>
            <a:r>
              <a:rPr lang="zh-CN" altLang="en-US" sz="10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2"/>
              </a:rPr>
              <a:t>模板</a:t>
            </a:r>
            <a:r>
              <a:rPr lang="zh-CN" altLang="en-US" sz="10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http://www.1ppt.com/moban/</a:t>
            </a:r>
            <a:r>
              <a:rPr lang="zh-CN" altLang="en-US" sz="10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en-US" altLang="zh-CN" sz="100" dirty="0" smtClean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838200" y="365125"/>
            <a:ext cx="10515600" cy="58118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页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 userDrawn="1"/>
        </p:nvCxnSpPr>
        <p:spPr>
          <a:xfrm>
            <a:off x="836289" y="796626"/>
            <a:ext cx="10530592" cy="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 txBox="1"/>
          <p:nvPr userDrawn="1"/>
        </p:nvSpPr>
        <p:spPr>
          <a:xfrm>
            <a:off x="4622346" y="233046"/>
            <a:ext cx="4195536" cy="496124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请输入您的标题</a:t>
            </a:r>
            <a:endParaRPr lang="zh-CN" altLang="en-US" sz="2800" b="1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14:prism isInverted="1"/>
      </p:transition>
    </mc:Choice>
    <mc:Fallback>
      <p:transition spd="slow" advClick="0" advTm="5000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内页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 userDrawn="1"/>
        </p:nvCxnSpPr>
        <p:spPr>
          <a:xfrm>
            <a:off x="836289" y="796626"/>
            <a:ext cx="10530592" cy="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 txBox="1"/>
          <p:nvPr userDrawn="1"/>
        </p:nvSpPr>
        <p:spPr>
          <a:xfrm>
            <a:off x="4622346" y="233046"/>
            <a:ext cx="4195536" cy="496124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请输入您的标题</a:t>
            </a:r>
            <a:endParaRPr lang="zh-CN" altLang="en-US" sz="2800" b="1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5000">
        <p14:switch dir="r"/>
      </p:transition>
    </mc:Choice>
    <mc:Fallback>
      <p:transition spd="slow" advClick="0" advTm="5000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内页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 userDrawn="1"/>
        </p:nvCxnSpPr>
        <p:spPr>
          <a:xfrm>
            <a:off x="836289" y="796626"/>
            <a:ext cx="10530592" cy="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 txBox="1"/>
          <p:nvPr userDrawn="1"/>
        </p:nvSpPr>
        <p:spPr>
          <a:xfrm>
            <a:off x="4622346" y="233046"/>
            <a:ext cx="4195536" cy="496124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请输入您的标题</a:t>
            </a:r>
            <a:endParaRPr lang="zh-CN" altLang="en-US" sz="2800" b="1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5000">
        <p14:flip dir="r"/>
      </p:transition>
    </mc:Choice>
    <mc:Fallback>
      <p:transition spd="slow" advClick="0" advTm="5000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内页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 userDrawn="1"/>
        </p:nvCxnSpPr>
        <p:spPr>
          <a:xfrm>
            <a:off x="836289" y="796626"/>
            <a:ext cx="10530592" cy="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 txBox="1"/>
          <p:nvPr userDrawn="1"/>
        </p:nvSpPr>
        <p:spPr>
          <a:xfrm>
            <a:off x="4622346" y="233046"/>
            <a:ext cx="4195536" cy="496124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请输入您的标题</a:t>
            </a:r>
            <a:endParaRPr lang="zh-CN" altLang="en-US" sz="2800" b="1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14:gallery dir="l"/>
      </p:transition>
    </mc:Choice>
    <mc:Fallback>
      <p:transition spd="slow" advClick="0" advTm="5000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 userDrawn="1"/>
        </p:nvSpPr>
        <p:spPr>
          <a:xfrm>
            <a:off x="235918" y="209250"/>
            <a:ext cx="1162898" cy="908351"/>
          </a:xfrm>
          <a:prstGeom prst="rect">
            <a:avLst/>
          </a:pr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10" name="文本框 9"/>
          <p:cNvSpPr txBox="1"/>
          <p:nvPr userDrawn="1"/>
        </p:nvSpPr>
        <p:spPr>
          <a:xfrm>
            <a:off x="10779365" y="274351"/>
            <a:ext cx="11063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Brand</a:t>
            </a:r>
            <a:endParaRPr lang="zh-CN" altLang="en-US" sz="2400" b="1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10"/>
          <p:cNvSpPr txBox="1"/>
          <p:nvPr userDrawn="1"/>
        </p:nvSpPr>
        <p:spPr>
          <a:xfrm>
            <a:off x="10783748" y="597517"/>
            <a:ext cx="9679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Promotion</a:t>
            </a:r>
            <a:endParaRPr lang="zh-CN" altLang="en-US" sz="120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11"/>
          <p:cNvSpPr txBox="1"/>
          <p:nvPr userDrawn="1"/>
        </p:nvSpPr>
        <p:spPr>
          <a:xfrm>
            <a:off x="10027933" y="157764"/>
            <a:ext cx="94448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8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sz="4800" b="1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矩形 12"/>
          <p:cNvSpPr/>
          <p:nvPr userDrawn="1"/>
        </p:nvSpPr>
        <p:spPr>
          <a:xfrm>
            <a:off x="787639" y="342903"/>
            <a:ext cx="1162898" cy="672273"/>
          </a:xfrm>
          <a:prstGeom prst="rect">
            <a:avLst/>
          </a:prstGeom>
          <a:solidFill>
            <a:schemeClr val="bg1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14" name="文本框 13"/>
          <p:cNvSpPr txBox="1"/>
          <p:nvPr userDrawn="1"/>
        </p:nvSpPr>
        <p:spPr>
          <a:xfrm>
            <a:off x="370245" y="707399"/>
            <a:ext cx="144687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target location</a:t>
            </a:r>
            <a:endParaRPr lang="zh-CN" altLang="en-US" sz="140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文本框 14"/>
          <p:cNvSpPr txBox="1"/>
          <p:nvPr userDrawn="1"/>
        </p:nvSpPr>
        <p:spPr>
          <a:xfrm>
            <a:off x="353112" y="307335"/>
            <a:ext cx="16209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目标定位</a:t>
            </a:r>
            <a:endParaRPr lang="zh-CN" altLang="en-US" sz="2800" b="1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3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 userDrawn="1"/>
        </p:nvSpPr>
        <p:spPr>
          <a:xfrm>
            <a:off x="235918" y="209250"/>
            <a:ext cx="1162898" cy="908351"/>
          </a:xfrm>
          <a:prstGeom prst="rect">
            <a:avLst/>
          </a:pr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10" name="文本框 9"/>
          <p:cNvSpPr txBox="1"/>
          <p:nvPr userDrawn="1"/>
        </p:nvSpPr>
        <p:spPr>
          <a:xfrm>
            <a:off x="10779365" y="274351"/>
            <a:ext cx="11063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Brand</a:t>
            </a:r>
            <a:endParaRPr lang="zh-CN" altLang="en-US" sz="2400" b="1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10"/>
          <p:cNvSpPr txBox="1"/>
          <p:nvPr userDrawn="1"/>
        </p:nvSpPr>
        <p:spPr>
          <a:xfrm>
            <a:off x="10783748" y="597517"/>
            <a:ext cx="9679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Promotion</a:t>
            </a:r>
            <a:endParaRPr lang="zh-CN" altLang="en-US" sz="120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11"/>
          <p:cNvSpPr txBox="1"/>
          <p:nvPr userDrawn="1"/>
        </p:nvSpPr>
        <p:spPr>
          <a:xfrm>
            <a:off x="10027933" y="157764"/>
            <a:ext cx="94448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8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CN" altLang="en-US" sz="4800" b="1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矩形 12"/>
          <p:cNvSpPr/>
          <p:nvPr userDrawn="1"/>
        </p:nvSpPr>
        <p:spPr>
          <a:xfrm>
            <a:off x="787639" y="342903"/>
            <a:ext cx="1162898" cy="672273"/>
          </a:xfrm>
          <a:prstGeom prst="rect">
            <a:avLst/>
          </a:prstGeom>
          <a:solidFill>
            <a:schemeClr val="bg1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14" name="文本框 13"/>
          <p:cNvSpPr txBox="1"/>
          <p:nvPr userDrawn="1"/>
        </p:nvSpPr>
        <p:spPr>
          <a:xfrm>
            <a:off x="370245" y="707399"/>
            <a:ext cx="18477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Promotion strategy</a:t>
            </a:r>
            <a:endParaRPr lang="zh-CN" altLang="en-US" sz="140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文本框 14"/>
          <p:cNvSpPr txBox="1"/>
          <p:nvPr userDrawn="1"/>
        </p:nvSpPr>
        <p:spPr>
          <a:xfrm>
            <a:off x="353112" y="307335"/>
            <a:ext cx="16209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推广策略</a:t>
            </a:r>
            <a:endParaRPr lang="zh-CN" altLang="en-US" sz="2800" b="1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4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 userDrawn="1"/>
        </p:nvSpPr>
        <p:spPr>
          <a:xfrm>
            <a:off x="235918" y="209250"/>
            <a:ext cx="1162898" cy="908351"/>
          </a:xfrm>
          <a:prstGeom prst="rect">
            <a:avLst/>
          </a:pr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10" name="文本框 9"/>
          <p:cNvSpPr txBox="1"/>
          <p:nvPr userDrawn="1"/>
        </p:nvSpPr>
        <p:spPr>
          <a:xfrm>
            <a:off x="10779365" y="274351"/>
            <a:ext cx="11063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Brand</a:t>
            </a:r>
            <a:endParaRPr lang="zh-CN" altLang="en-US" sz="2400" b="1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10"/>
          <p:cNvSpPr txBox="1"/>
          <p:nvPr userDrawn="1"/>
        </p:nvSpPr>
        <p:spPr>
          <a:xfrm>
            <a:off x="10783748" y="597517"/>
            <a:ext cx="9679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Promotion</a:t>
            </a:r>
            <a:endParaRPr lang="zh-CN" altLang="en-US" sz="120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11"/>
          <p:cNvSpPr txBox="1"/>
          <p:nvPr userDrawn="1"/>
        </p:nvSpPr>
        <p:spPr>
          <a:xfrm>
            <a:off x="10027933" y="157764"/>
            <a:ext cx="94448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8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lang="zh-CN" altLang="en-US" sz="4800" b="1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矩形 12"/>
          <p:cNvSpPr/>
          <p:nvPr userDrawn="1"/>
        </p:nvSpPr>
        <p:spPr>
          <a:xfrm>
            <a:off x="787639" y="342903"/>
            <a:ext cx="1162898" cy="672273"/>
          </a:xfrm>
          <a:prstGeom prst="rect">
            <a:avLst/>
          </a:prstGeom>
          <a:solidFill>
            <a:schemeClr val="bg1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14" name="文本框 13"/>
          <p:cNvSpPr txBox="1"/>
          <p:nvPr userDrawn="1"/>
        </p:nvSpPr>
        <p:spPr>
          <a:xfrm>
            <a:off x="370245" y="707399"/>
            <a:ext cx="117846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Brand story</a:t>
            </a:r>
            <a:endParaRPr lang="zh-CN" altLang="en-US" sz="140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文本框 14"/>
          <p:cNvSpPr txBox="1"/>
          <p:nvPr userDrawn="1"/>
        </p:nvSpPr>
        <p:spPr>
          <a:xfrm>
            <a:off x="353112" y="307335"/>
            <a:ext cx="16209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品牌故事</a:t>
            </a:r>
            <a:endParaRPr lang="zh-CN" altLang="en-US" sz="2800" b="1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空白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35" y="0"/>
            <a:ext cx="12191332" cy="6858000"/>
          </a:xfrm>
          <a:prstGeom prst="rect">
            <a:avLst/>
          </a:prstGeom>
        </p:spPr>
      </p:pic>
      <p:grpSp>
        <p:nvGrpSpPr>
          <p:cNvPr id="2" name="组合 3"/>
          <p:cNvGrpSpPr/>
          <p:nvPr userDrawn="1"/>
        </p:nvGrpSpPr>
        <p:grpSpPr>
          <a:xfrm flipH="1">
            <a:off x="-1" y="330691"/>
            <a:ext cx="2396221" cy="676275"/>
            <a:chOff x="2370576" y="533400"/>
            <a:chExt cx="2417494" cy="675969"/>
          </a:xfrm>
          <a:solidFill>
            <a:srgbClr val="EE1C39"/>
          </a:solidFill>
        </p:grpSpPr>
        <p:sp>
          <p:nvSpPr>
            <p:cNvPr id="3" name="矩形 2"/>
            <p:cNvSpPr/>
            <p:nvPr/>
          </p:nvSpPr>
          <p:spPr>
            <a:xfrm>
              <a:off x="2738030" y="533400"/>
              <a:ext cx="2050040" cy="67596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900">
                <a:cs typeface="+mn-ea"/>
                <a:sym typeface="+mn-lt"/>
              </a:endParaRPr>
            </a:p>
          </p:txBody>
        </p:sp>
        <p:sp>
          <p:nvSpPr>
            <p:cNvPr id="4" name="椭圆 3"/>
            <p:cNvSpPr/>
            <p:nvPr/>
          </p:nvSpPr>
          <p:spPr>
            <a:xfrm>
              <a:off x="2370576" y="533400"/>
              <a:ext cx="623734" cy="67596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900">
                <a:cs typeface="+mn-ea"/>
                <a:sym typeface="+mn-lt"/>
              </a:endParaRPr>
            </a:p>
          </p:txBody>
        </p:sp>
      </p:grpSp>
      <p:sp>
        <p:nvSpPr>
          <p:cNvPr id="6" name="文本框 12"/>
          <p:cNvSpPr txBox="1">
            <a:spLocks noChangeArrowheads="1"/>
          </p:cNvSpPr>
          <p:nvPr userDrawn="1"/>
        </p:nvSpPr>
        <p:spPr bwMode="auto">
          <a:xfrm>
            <a:off x="-1" y="493728"/>
            <a:ext cx="2394787" cy="354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r>
              <a:rPr lang="zh-CN" altLang="en-US" sz="170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1705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3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/>
          <a:lstStyle/>
          <a:p>
            <a:fld id="{2E3AAC11-D570-4EA9-AFC0-30FB72BA45EB}" type="datetimeFigureOut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/>
          <a:lstStyle/>
          <a:p>
            <a:fld id="{55ECCFAA-F4FB-487C-9F1E-C8836D0C3DC9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/>
          <a:lstStyle/>
          <a:p>
            <a:fld id="{2E3AAC11-D570-4EA9-AFC0-30FB72BA45EB}" type="datetimeFigureOut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/>
          <a:lstStyle/>
          <a:p>
            <a:fld id="{55ECCFAA-F4FB-487C-9F1E-C8836D0C3DC9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20" Type="http://schemas.openxmlformats.org/officeDocument/2006/relationships/slideLayout" Target="../slideLayouts/slideLayout20.xml"/><Relationship Id="rId2" Type="http://schemas.openxmlformats.org/officeDocument/2006/relationships/slideLayout" Target="../slideLayouts/slideLayout2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4" Type="http://schemas.openxmlformats.org/officeDocument/2006/relationships/theme" Target="../theme/theme2.xml"/><Relationship Id="rId3" Type="http://schemas.openxmlformats.org/officeDocument/2006/relationships/slideLayout" Target="../slideLayouts/slideLayout23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</p:sldLayoutIdLst>
  <p:transition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image" Target="../media/image3.jpeg"/><Relationship Id="rId8" Type="http://schemas.openxmlformats.org/officeDocument/2006/relationships/tags" Target="../tags/tag8.xml"/><Relationship Id="rId7" Type="http://schemas.openxmlformats.org/officeDocument/2006/relationships/tags" Target="../tags/tag7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1" Type="http://schemas.openxmlformats.org/officeDocument/2006/relationships/notesSlide" Target="../notesSlides/notesSlide1.xml"/><Relationship Id="rId10" Type="http://schemas.openxmlformats.org/officeDocument/2006/relationships/slideLayout" Target="../slideLayouts/slideLayout19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5.xml"/><Relationship Id="rId4" Type="http://schemas.openxmlformats.org/officeDocument/2006/relationships/image" Target="../media/image6.jpeg"/><Relationship Id="rId3" Type="http://schemas.openxmlformats.org/officeDocument/2006/relationships/image" Target="../media/image5.jpeg"/><Relationship Id="rId2" Type="http://schemas.openxmlformats.org/officeDocument/2006/relationships/tags" Target="../tags/tag9.xml"/><Relationship Id="rId1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5.xml"/><Relationship Id="rId4" Type="http://schemas.openxmlformats.org/officeDocument/2006/relationships/tags" Target="../tags/tag12.xml"/><Relationship Id="rId3" Type="http://schemas.openxmlformats.org/officeDocument/2006/relationships/image" Target="../media/image4.png"/><Relationship Id="rId2" Type="http://schemas.openxmlformats.org/officeDocument/2006/relationships/tags" Target="../tags/tag11.xml"/><Relationship Id="rId1" Type="http://schemas.openxmlformats.org/officeDocument/2006/relationships/tags" Target="../tags/tag10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21.xml"/><Relationship Id="rId8" Type="http://schemas.openxmlformats.org/officeDocument/2006/relationships/tags" Target="../tags/tag20.xml"/><Relationship Id="rId7" Type="http://schemas.openxmlformats.org/officeDocument/2006/relationships/tags" Target="../tags/tag19.xml"/><Relationship Id="rId6" Type="http://schemas.openxmlformats.org/officeDocument/2006/relationships/tags" Target="../tags/tag18.xml"/><Relationship Id="rId5" Type="http://schemas.openxmlformats.org/officeDocument/2006/relationships/tags" Target="../tags/tag17.xml"/><Relationship Id="rId4" Type="http://schemas.openxmlformats.org/officeDocument/2006/relationships/tags" Target="../tags/tag16.xml"/><Relationship Id="rId3" Type="http://schemas.openxmlformats.org/officeDocument/2006/relationships/tags" Target="../tags/tag15.xml"/><Relationship Id="rId2" Type="http://schemas.openxmlformats.org/officeDocument/2006/relationships/tags" Target="../tags/tag14.xml"/><Relationship Id="rId12" Type="http://schemas.openxmlformats.org/officeDocument/2006/relationships/slideLayout" Target="../slideLayouts/slideLayout12.xml"/><Relationship Id="rId11" Type="http://schemas.openxmlformats.org/officeDocument/2006/relationships/tags" Target="../tags/tag22.xml"/><Relationship Id="rId10" Type="http://schemas.openxmlformats.org/officeDocument/2006/relationships/image" Target="../media/image4.png"/><Relationship Id="rId1" Type="http://schemas.openxmlformats.org/officeDocument/2006/relationships/tags" Target="../tags/tag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image" Target="../media/image7.jpeg"/><Relationship Id="rId1" Type="http://schemas.openxmlformats.org/officeDocument/2006/relationships/tags" Target="../tags/tag23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31.xml"/><Relationship Id="rId8" Type="http://schemas.openxmlformats.org/officeDocument/2006/relationships/tags" Target="../tags/tag30.xml"/><Relationship Id="rId7" Type="http://schemas.openxmlformats.org/officeDocument/2006/relationships/tags" Target="../tags/tag29.xml"/><Relationship Id="rId6" Type="http://schemas.openxmlformats.org/officeDocument/2006/relationships/tags" Target="../tags/tag28.xml"/><Relationship Id="rId5" Type="http://schemas.openxmlformats.org/officeDocument/2006/relationships/tags" Target="../tags/tag27.xml"/><Relationship Id="rId4" Type="http://schemas.openxmlformats.org/officeDocument/2006/relationships/tags" Target="../tags/tag26.xml"/><Relationship Id="rId3" Type="http://schemas.openxmlformats.org/officeDocument/2006/relationships/tags" Target="../tags/tag25.xml"/><Relationship Id="rId26" Type="http://schemas.openxmlformats.org/officeDocument/2006/relationships/notesSlide" Target="../notesSlides/notesSlide2.xml"/><Relationship Id="rId25" Type="http://schemas.openxmlformats.org/officeDocument/2006/relationships/slideLayout" Target="../slideLayouts/slideLayout13.xml"/><Relationship Id="rId24" Type="http://schemas.openxmlformats.org/officeDocument/2006/relationships/tags" Target="../tags/tag45.xml"/><Relationship Id="rId23" Type="http://schemas.openxmlformats.org/officeDocument/2006/relationships/image" Target="../media/image4.png"/><Relationship Id="rId22" Type="http://schemas.openxmlformats.org/officeDocument/2006/relationships/tags" Target="../tags/tag44.xml"/><Relationship Id="rId21" Type="http://schemas.openxmlformats.org/officeDocument/2006/relationships/tags" Target="../tags/tag43.xml"/><Relationship Id="rId20" Type="http://schemas.openxmlformats.org/officeDocument/2006/relationships/tags" Target="../tags/tag42.xml"/><Relationship Id="rId2" Type="http://schemas.openxmlformats.org/officeDocument/2006/relationships/image" Target="../media/image8.jpeg"/><Relationship Id="rId19" Type="http://schemas.openxmlformats.org/officeDocument/2006/relationships/tags" Target="../tags/tag41.xml"/><Relationship Id="rId18" Type="http://schemas.openxmlformats.org/officeDocument/2006/relationships/tags" Target="../tags/tag40.xml"/><Relationship Id="rId17" Type="http://schemas.openxmlformats.org/officeDocument/2006/relationships/tags" Target="../tags/tag39.xml"/><Relationship Id="rId16" Type="http://schemas.openxmlformats.org/officeDocument/2006/relationships/tags" Target="../tags/tag38.xml"/><Relationship Id="rId15" Type="http://schemas.openxmlformats.org/officeDocument/2006/relationships/tags" Target="../tags/tag37.xml"/><Relationship Id="rId14" Type="http://schemas.openxmlformats.org/officeDocument/2006/relationships/tags" Target="../tags/tag36.xml"/><Relationship Id="rId13" Type="http://schemas.openxmlformats.org/officeDocument/2006/relationships/tags" Target="../tags/tag35.xml"/><Relationship Id="rId12" Type="http://schemas.openxmlformats.org/officeDocument/2006/relationships/tags" Target="../tags/tag34.xml"/><Relationship Id="rId11" Type="http://schemas.openxmlformats.org/officeDocument/2006/relationships/tags" Target="../tags/tag33.xml"/><Relationship Id="rId10" Type="http://schemas.openxmlformats.org/officeDocument/2006/relationships/tags" Target="../tags/tag32.xml"/><Relationship Id="rId1" Type="http://schemas.openxmlformats.org/officeDocument/2006/relationships/tags" Target="../tags/tag24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53.xml"/><Relationship Id="rId8" Type="http://schemas.openxmlformats.org/officeDocument/2006/relationships/image" Target="../media/image4.png"/><Relationship Id="rId7" Type="http://schemas.openxmlformats.org/officeDocument/2006/relationships/tags" Target="../tags/tag52.xml"/><Relationship Id="rId6" Type="http://schemas.openxmlformats.org/officeDocument/2006/relationships/tags" Target="../tags/tag51.xml"/><Relationship Id="rId5" Type="http://schemas.openxmlformats.org/officeDocument/2006/relationships/tags" Target="../tags/tag50.xml"/><Relationship Id="rId4" Type="http://schemas.openxmlformats.org/officeDocument/2006/relationships/tags" Target="../tags/tag49.xml"/><Relationship Id="rId3" Type="http://schemas.openxmlformats.org/officeDocument/2006/relationships/tags" Target="../tags/tag48.xml"/><Relationship Id="rId2" Type="http://schemas.openxmlformats.org/officeDocument/2006/relationships/tags" Target="../tags/tag47.xml"/><Relationship Id="rId11" Type="http://schemas.openxmlformats.org/officeDocument/2006/relationships/notesSlide" Target="../notesSlides/notesSlide3.xml"/><Relationship Id="rId10" Type="http://schemas.openxmlformats.org/officeDocument/2006/relationships/slideLayout" Target="../slideLayouts/slideLayout14.xml"/><Relationship Id="rId1" Type="http://schemas.openxmlformats.org/officeDocument/2006/relationships/tags" Target="../tags/tag46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tags" Target="../tags/tag62.xml"/><Relationship Id="rId8" Type="http://schemas.openxmlformats.org/officeDocument/2006/relationships/tags" Target="../tags/tag61.xml"/><Relationship Id="rId7" Type="http://schemas.openxmlformats.org/officeDocument/2006/relationships/tags" Target="../tags/tag60.xml"/><Relationship Id="rId6" Type="http://schemas.openxmlformats.org/officeDocument/2006/relationships/tags" Target="../tags/tag59.xml"/><Relationship Id="rId5" Type="http://schemas.openxmlformats.org/officeDocument/2006/relationships/tags" Target="../tags/tag58.xml"/><Relationship Id="rId41" Type="http://schemas.openxmlformats.org/officeDocument/2006/relationships/slideLayout" Target="../slideLayouts/slideLayout15.xml"/><Relationship Id="rId40" Type="http://schemas.openxmlformats.org/officeDocument/2006/relationships/image" Target="../media/image10.jpeg"/><Relationship Id="rId4" Type="http://schemas.openxmlformats.org/officeDocument/2006/relationships/tags" Target="../tags/tag57.xml"/><Relationship Id="rId39" Type="http://schemas.openxmlformats.org/officeDocument/2006/relationships/image" Target="../media/image9.jpeg"/><Relationship Id="rId38" Type="http://schemas.openxmlformats.org/officeDocument/2006/relationships/tags" Target="../tags/tag90.xml"/><Relationship Id="rId37" Type="http://schemas.openxmlformats.org/officeDocument/2006/relationships/image" Target="../media/image4.png"/><Relationship Id="rId36" Type="http://schemas.openxmlformats.org/officeDocument/2006/relationships/tags" Target="../tags/tag89.xml"/><Relationship Id="rId35" Type="http://schemas.openxmlformats.org/officeDocument/2006/relationships/tags" Target="../tags/tag88.xml"/><Relationship Id="rId34" Type="http://schemas.openxmlformats.org/officeDocument/2006/relationships/tags" Target="../tags/tag87.xml"/><Relationship Id="rId33" Type="http://schemas.openxmlformats.org/officeDocument/2006/relationships/tags" Target="../tags/tag86.xml"/><Relationship Id="rId32" Type="http://schemas.openxmlformats.org/officeDocument/2006/relationships/tags" Target="../tags/tag85.xml"/><Relationship Id="rId31" Type="http://schemas.openxmlformats.org/officeDocument/2006/relationships/tags" Target="../tags/tag84.xml"/><Relationship Id="rId30" Type="http://schemas.openxmlformats.org/officeDocument/2006/relationships/tags" Target="../tags/tag83.xml"/><Relationship Id="rId3" Type="http://schemas.openxmlformats.org/officeDocument/2006/relationships/tags" Target="../tags/tag56.xml"/><Relationship Id="rId29" Type="http://schemas.openxmlformats.org/officeDocument/2006/relationships/tags" Target="../tags/tag82.xml"/><Relationship Id="rId28" Type="http://schemas.openxmlformats.org/officeDocument/2006/relationships/tags" Target="../tags/tag81.xml"/><Relationship Id="rId27" Type="http://schemas.openxmlformats.org/officeDocument/2006/relationships/tags" Target="../tags/tag80.xml"/><Relationship Id="rId26" Type="http://schemas.openxmlformats.org/officeDocument/2006/relationships/tags" Target="../tags/tag79.xml"/><Relationship Id="rId25" Type="http://schemas.openxmlformats.org/officeDocument/2006/relationships/tags" Target="../tags/tag78.xml"/><Relationship Id="rId24" Type="http://schemas.openxmlformats.org/officeDocument/2006/relationships/tags" Target="../tags/tag77.xml"/><Relationship Id="rId23" Type="http://schemas.openxmlformats.org/officeDocument/2006/relationships/tags" Target="../tags/tag76.xml"/><Relationship Id="rId22" Type="http://schemas.openxmlformats.org/officeDocument/2006/relationships/tags" Target="../tags/tag75.xml"/><Relationship Id="rId21" Type="http://schemas.openxmlformats.org/officeDocument/2006/relationships/tags" Target="../tags/tag74.xml"/><Relationship Id="rId20" Type="http://schemas.openxmlformats.org/officeDocument/2006/relationships/tags" Target="../tags/tag73.xml"/><Relationship Id="rId2" Type="http://schemas.openxmlformats.org/officeDocument/2006/relationships/tags" Target="../tags/tag55.xml"/><Relationship Id="rId19" Type="http://schemas.openxmlformats.org/officeDocument/2006/relationships/tags" Target="../tags/tag72.xml"/><Relationship Id="rId18" Type="http://schemas.openxmlformats.org/officeDocument/2006/relationships/tags" Target="../tags/tag71.xml"/><Relationship Id="rId17" Type="http://schemas.openxmlformats.org/officeDocument/2006/relationships/tags" Target="../tags/tag70.xml"/><Relationship Id="rId16" Type="http://schemas.openxmlformats.org/officeDocument/2006/relationships/tags" Target="../tags/tag69.xml"/><Relationship Id="rId15" Type="http://schemas.openxmlformats.org/officeDocument/2006/relationships/tags" Target="../tags/tag68.xml"/><Relationship Id="rId14" Type="http://schemas.openxmlformats.org/officeDocument/2006/relationships/tags" Target="../tags/tag67.xml"/><Relationship Id="rId13" Type="http://schemas.openxmlformats.org/officeDocument/2006/relationships/tags" Target="../tags/tag66.xml"/><Relationship Id="rId12" Type="http://schemas.openxmlformats.org/officeDocument/2006/relationships/tags" Target="../tags/tag65.xml"/><Relationship Id="rId11" Type="http://schemas.openxmlformats.org/officeDocument/2006/relationships/tags" Target="../tags/tag64.xml"/><Relationship Id="rId10" Type="http://schemas.openxmlformats.org/officeDocument/2006/relationships/tags" Target="../tags/tag63.xml"/><Relationship Id="rId1" Type="http://schemas.openxmlformats.org/officeDocument/2006/relationships/tags" Target="../tags/tag5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1" cstate="screen"/>
          <a:srcRect/>
          <a:stretch>
            <a:fillRect/>
          </a:stretch>
        </p:blipFill>
        <p:spPr>
          <a:xfrm>
            <a:off x="-9525" y="0"/>
            <a:ext cx="12192000" cy="6858000"/>
          </a:xfrm>
          <a:prstGeom prst="rect">
            <a:avLst/>
          </a:prstGeom>
        </p:spPr>
      </p:pic>
      <p:sp>
        <p:nvSpPr>
          <p:cNvPr id="8" name="矩形: 圆角 7"/>
          <p:cNvSpPr/>
          <p:nvPr/>
        </p:nvSpPr>
        <p:spPr>
          <a:xfrm>
            <a:off x="876300" y="1193800"/>
            <a:ext cx="10375900" cy="4559300"/>
          </a:xfrm>
          <a:prstGeom prst="roundRect">
            <a:avLst>
              <a:gd name="adj" fmla="val 1904"/>
            </a:avLst>
          </a:prstGeom>
          <a:solidFill>
            <a:schemeClr val="bg1">
              <a:alpha val="87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1700213" y="2106930"/>
            <a:ext cx="8791575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sz="8000" b="1" spc="300" dirty="0">
                <a:solidFill>
                  <a:srgbClr val="19A3B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阻轮式阻车器</a:t>
            </a:r>
            <a:endParaRPr sz="8000" b="1" spc="300" dirty="0">
              <a:solidFill>
                <a:srgbClr val="19A3B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4747260" y="4662805"/>
            <a:ext cx="40354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>
                <a:solidFill>
                  <a:srgbClr val="19A3B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汇报人</a:t>
            </a:r>
            <a:r>
              <a:rPr lang="zh-CN" altLang="en-US" b="1" dirty="0" smtClean="0">
                <a:solidFill>
                  <a:srgbClr val="19A3B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b="1" dirty="0" smtClean="0">
                <a:solidFill>
                  <a:srgbClr val="19A3B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kuangan002</a:t>
            </a:r>
            <a:endParaRPr lang="en-US" b="1" dirty="0">
              <a:solidFill>
                <a:srgbClr val="19A3B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文本框 17"/>
          <p:cNvSpPr txBox="1"/>
          <p:nvPr/>
        </p:nvSpPr>
        <p:spPr>
          <a:xfrm>
            <a:off x="4807886" y="2458858"/>
            <a:ext cx="1382966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6600" b="1">
                <a:solidFill>
                  <a:srgbClr val="19A3B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</a:t>
            </a:r>
            <a:endParaRPr lang="en-US" altLang="zh-CN" sz="6600" b="1">
              <a:solidFill>
                <a:srgbClr val="19A3B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dist"/>
            <a:r>
              <a:rPr lang="zh-CN" altLang="en-US" sz="6600" b="1">
                <a:solidFill>
                  <a:srgbClr val="19A3B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录</a:t>
            </a:r>
            <a:endParaRPr lang="zh-CN" altLang="en-US" sz="6600" b="1">
              <a:solidFill>
                <a:srgbClr val="19A3B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文本框 18"/>
          <p:cNvSpPr txBox="1"/>
          <p:nvPr>
            <p:custDataLst>
              <p:tags r:id="rId1"/>
            </p:custDataLst>
          </p:nvPr>
        </p:nvSpPr>
        <p:spPr>
          <a:xfrm>
            <a:off x="7018395" y="1966891"/>
            <a:ext cx="8540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3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en-US" altLang="zh-CN" sz="32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文本框 19"/>
          <p:cNvSpPr txBox="1"/>
          <p:nvPr>
            <p:custDataLst>
              <p:tags r:id="rId2"/>
            </p:custDataLst>
          </p:nvPr>
        </p:nvSpPr>
        <p:spPr>
          <a:xfrm>
            <a:off x="7008139" y="2829209"/>
            <a:ext cx="8540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3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en-US" altLang="zh-CN" sz="32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文本框 20"/>
          <p:cNvSpPr txBox="1"/>
          <p:nvPr>
            <p:custDataLst>
              <p:tags r:id="rId3"/>
            </p:custDataLst>
          </p:nvPr>
        </p:nvSpPr>
        <p:spPr>
          <a:xfrm>
            <a:off x="7017762" y="3674572"/>
            <a:ext cx="8540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3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en-US" altLang="zh-CN" sz="32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文本框 28"/>
          <p:cNvSpPr txBox="1"/>
          <p:nvPr>
            <p:custDataLst>
              <p:tags r:id="rId4"/>
            </p:custDataLst>
          </p:nvPr>
        </p:nvSpPr>
        <p:spPr>
          <a:xfrm>
            <a:off x="7017762" y="4519916"/>
            <a:ext cx="8540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3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lang="en-US" altLang="zh-CN" sz="32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文本框 29"/>
          <p:cNvSpPr txBox="1"/>
          <p:nvPr>
            <p:custDataLst>
              <p:tags r:id="rId5"/>
            </p:custDataLst>
          </p:nvPr>
        </p:nvSpPr>
        <p:spPr>
          <a:xfrm>
            <a:off x="7978108" y="1938373"/>
            <a:ext cx="4475917" cy="53403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120000"/>
              </a:lnSpc>
            </a:pPr>
            <a:r>
              <a:rPr kumimoji="1" lang="zh-CN" altLang="en-US" sz="240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阻轮式阻车器介绍</a:t>
            </a:r>
            <a:endParaRPr kumimoji="1" lang="zh-CN" altLang="en-US" sz="2400">
              <a:solidFill>
                <a:schemeClr val="bg2">
                  <a:lumMod val="1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文本框 30"/>
          <p:cNvSpPr txBox="1"/>
          <p:nvPr>
            <p:custDataLst>
              <p:tags r:id="rId6"/>
            </p:custDataLst>
          </p:nvPr>
        </p:nvSpPr>
        <p:spPr>
          <a:xfrm>
            <a:off x="7978108" y="2815659"/>
            <a:ext cx="4475917" cy="53403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120000"/>
              </a:lnSpc>
            </a:pPr>
            <a:r>
              <a:rPr kumimoji="1" lang="zh-CN" altLang="en-US" sz="240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阻轮式阻车器组成</a:t>
            </a:r>
            <a:endParaRPr kumimoji="1" lang="zh-CN" altLang="en-US" sz="2400">
              <a:solidFill>
                <a:schemeClr val="bg2">
                  <a:lumMod val="1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文本框 31"/>
          <p:cNvSpPr txBox="1"/>
          <p:nvPr>
            <p:custDataLst>
              <p:tags r:id="rId7"/>
            </p:custDataLst>
          </p:nvPr>
        </p:nvSpPr>
        <p:spPr>
          <a:xfrm>
            <a:off x="8035397" y="3648542"/>
            <a:ext cx="4475917" cy="53403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120000"/>
              </a:lnSpc>
            </a:pPr>
            <a:r>
              <a:rPr kumimoji="1" lang="zh-CN" altLang="en-US" sz="240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阻轮式阻车器工作条件</a:t>
            </a:r>
            <a:endParaRPr kumimoji="1" lang="zh-CN" altLang="en-US" sz="2400">
              <a:solidFill>
                <a:schemeClr val="bg2">
                  <a:lumMod val="1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文本框 32"/>
          <p:cNvSpPr txBox="1"/>
          <p:nvPr>
            <p:custDataLst>
              <p:tags r:id="rId8"/>
            </p:custDataLst>
          </p:nvPr>
        </p:nvSpPr>
        <p:spPr>
          <a:xfrm>
            <a:off x="8080438" y="4480330"/>
            <a:ext cx="4475917" cy="53403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120000"/>
              </a:lnSpc>
            </a:pPr>
            <a:r>
              <a:rPr kumimoji="1" lang="zh-CN" altLang="en-US" sz="240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阻轮式阻车器特点</a:t>
            </a:r>
            <a:endParaRPr kumimoji="1" lang="en-US" altLang="zh-CN" sz="2400">
              <a:solidFill>
                <a:schemeClr val="bg2">
                  <a:lumMod val="1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7" name="图片 36"/>
          <p:cNvPicPr>
            <a:picLocks noChangeAspect="1"/>
          </p:cNvPicPr>
          <p:nvPr/>
        </p:nvPicPr>
        <p:blipFill>
          <a:blip r:embed="rId9" cstate="screen"/>
          <a:srcRect/>
          <a:stretch>
            <a:fillRect/>
          </a:stretch>
        </p:blipFill>
        <p:spPr>
          <a:xfrm>
            <a:off x="0" y="0"/>
            <a:ext cx="4600353" cy="6858000"/>
          </a:xfrm>
          <a:prstGeom prst="rect">
            <a:avLst/>
          </a:prstGeom>
        </p:spPr>
      </p:pic>
      <p:sp>
        <p:nvSpPr>
          <p:cNvPr id="38" name="矩形 37"/>
          <p:cNvSpPr/>
          <p:nvPr/>
        </p:nvSpPr>
        <p:spPr>
          <a:xfrm>
            <a:off x="3835933" y="2301570"/>
            <a:ext cx="2688203" cy="2567992"/>
          </a:xfrm>
          <a:prstGeom prst="rect">
            <a:avLst/>
          </a:prstGeom>
          <a:noFill/>
          <a:ln w="66675">
            <a:solidFill>
              <a:srgbClr val="19A3B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 defTabSz="914400">
              <a:lnSpc>
                <a:spcPct val="130000"/>
              </a:lnSpc>
            </a:pPr>
            <a:endParaRPr lang="zh-CN" altLang="en-US" sz="180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39" name="文本框 38"/>
          <p:cNvSpPr txBox="1"/>
          <p:nvPr/>
        </p:nvSpPr>
        <p:spPr>
          <a:xfrm rot="16200000">
            <a:off x="5281623" y="4005172"/>
            <a:ext cx="492443" cy="1647130"/>
          </a:xfrm>
          <a:prstGeom prst="rect">
            <a:avLst/>
          </a:prstGeom>
          <a:solidFill>
            <a:schemeClr val="bg1"/>
          </a:solidFill>
        </p:spPr>
        <p:txBody>
          <a:bodyPr vert="eaVert" wrap="square" rtlCol="0">
            <a:spAutoFit/>
          </a:bodyPr>
          <a:lstStyle/>
          <a:p>
            <a:pPr algn="dist"/>
            <a:r>
              <a:rPr lang="en-US" altLang="zh-CN" sz="200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CONTENTS</a:t>
            </a:r>
            <a:endParaRPr lang="en-US" altLang="zh-CN" sz="2000">
              <a:solidFill>
                <a:schemeClr val="tx1">
                  <a:lumMod val="75000"/>
                  <a:lumOff val="2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</p:spTree>
  </p:cSld>
  <p:clrMapOvr>
    <a:masterClrMapping/>
  </p:clrMapOvr>
  <p:transition spd="med" advClick="0" advTm="4000">
    <p:wedg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圆角矩形 5"/>
          <p:cNvSpPr>
            <a:spLocks noChangeArrowheads="1"/>
          </p:cNvSpPr>
          <p:nvPr/>
        </p:nvSpPr>
        <p:spPr bwMode="auto">
          <a:xfrm rot="18878718">
            <a:off x="2633595" y="1928325"/>
            <a:ext cx="1989121" cy="1989121"/>
          </a:xfrm>
          <a:prstGeom prst="roundRect">
            <a:avLst>
              <a:gd name="adj" fmla="val 16667"/>
            </a:avLst>
          </a:prstGeom>
          <a:solidFill>
            <a:srgbClr val="19A3BD"/>
          </a:solidFill>
          <a:ln>
            <a:noFill/>
          </a:ln>
          <a:effectLst>
            <a:outerShdw dist="38100" dir="2700000" algn="ctr" rotWithShape="0">
              <a:srgbClr val="000000">
                <a:alpha val="37999"/>
              </a:srgbClr>
            </a:outerShdw>
          </a:effec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  <a:sym typeface="Arial" panose="020B0604020202020204"/>
            </a:endParaRPr>
          </a:p>
        </p:txBody>
      </p:sp>
      <p:sp>
        <p:nvSpPr>
          <p:cNvPr id="5" name="圆角矩形 7"/>
          <p:cNvSpPr>
            <a:spLocks noChangeArrowheads="1"/>
          </p:cNvSpPr>
          <p:nvPr/>
        </p:nvSpPr>
        <p:spPr bwMode="auto">
          <a:xfrm rot="18878718">
            <a:off x="7555958" y="1928325"/>
            <a:ext cx="1989121" cy="1989121"/>
          </a:xfrm>
          <a:prstGeom prst="roundRect">
            <a:avLst>
              <a:gd name="adj" fmla="val 16667"/>
            </a:avLst>
          </a:prstGeom>
          <a:solidFill>
            <a:srgbClr val="19A3BD"/>
          </a:solidFill>
          <a:ln>
            <a:noFill/>
          </a:ln>
          <a:effectLst>
            <a:outerShdw dist="63500" dir="2700000" algn="ctr" rotWithShape="0">
              <a:srgbClr val="000000">
                <a:alpha val="37999"/>
              </a:srgbClr>
            </a:outerShdw>
          </a:effec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  <a:sym typeface="Arial" panose="020B0604020202020204"/>
            </a:endParaRPr>
          </a:p>
        </p:txBody>
      </p:sp>
      <p:sp>
        <p:nvSpPr>
          <p:cNvPr id="6" name="圆角矩形 8"/>
          <p:cNvSpPr>
            <a:spLocks noChangeArrowheads="1"/>
          </p:cNvSpPr>
          <p:nvPr/>
        </p:nvSpPr>
        <p:spPr bwMode="auto">
          <a:xfrm rot="2721688">
            <a:off x="1009940" y="3833694"/>
            <a:ext cx="2784770" cy="618626"/>
          </a:xfrm>
          <a:prstGeom prst="roundRect">
            <a:avLst>
              <a:gd name="adj" fmla="val 50000"/>
            </a:avLst>
          </a:prstGeom>
          <a:noFill/>
          <a:ln>
            <a:solidFill>
              <a:srgbClr val="457A5C"/>
            </a:solidFill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pPr algn="ctr"/>
            <a:r>
              <a:rPr lang="zh-CN" altLang="en-US" sz="1600">
                <a:latin typeface="Arial" panose="020B0604020202020204"/>
                <a:ea typeface="微软雅黑" panose="020B0503020204020204" pitchFamily="34" charset="-122"/>
                <a:sym typeface="Arial" panose="020B0604020202020204"/>
              </a:rPr>
              <a:t>阻轮式阻车器</a:t>
            </a:r>
            <a:endParaRPr lang="zh-CN" altLang="en-US" sz="1600">
              <a:latin typeface="Arial" panose="020B0604020202020204"/>
              <a:ea typeface="微软雅黑" panose="020B0503020204020204" pitchFamily="34" charset="-122"/>
              <a:sym typeface="Arial" panose="020B0604020202020204"/>
            </a:endParaRPr>
          </a:p>
        </p:txBody>
      </p:sp>
      <p:sp>
        <p:nvSpPr>
          <p:cNvPr id="7" name="圆角矩形 9"/>
          <p:cNvSpPr>
            <a:spLocks noChangeArrowheads="1"/>
          </p:cNvSpPr>
          <p:nvPr/>
        </p:nvSpPr>
        <p:spPr bwMode="auto">
          <a:xfrm rot="18878312" flipH="1">
            <a:off x="3473025" y="3833694"/>
            <a:ext cx="2784770" cy="618626"/>
          </a:xfrm>
          <a:prstGeom prst="roundRect">
            <a:avLst>
              <a:gd name="adj" fmla="val 50000"/>
            </a:avLst>
          </a:prstGeom>
          <a:noFill/>
          <a:ln>
            <a:solidFill>
              <a:srgbClr val="457A5C"/>
            </a:solidFill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pPr algn="ctr"/>
            <a:r>
              <a:rPr lang="zh-CN" altLang="en-US" sz="1600">
                <a:latin typeface="Arial" panose="020B0604020202020204"/>
                <a:ea typeface="微软雅黑" panose="020B0503020204020204" pitchFamily="34" charset="-122"/>
                <a:sym typeface="Arial" panose="020B0604020202020204"/>
              </a:rPr>
              <a:t>阻轮式阻车器</a:t>
            </a:r>
            <a:endParaRPr lang="zh-CN" altLang="en-US" sz="1600">
              <a:latin typeface="Arial" panose="020B0604020202020204"/>
              <a:ea typeface="微软雅黑" panose="020B0503020204020204" pitchFamily="34" charset="-122"/>
              <a:sym typeface="Arial" panose="020B0604020202020204"/>
            </a:endParaRPr>
          </a:p>
        </p:txBody>
      </p:sp>
      <p:sp>
        <p:nvSpPr>
          <p:cNvPr id="8" name="圆角矩形 10"/>
          <p:cNvSpPr>
            <a:spLocks noChangeArrowheads="1"/>
          </p:cNvSpPr>
          <p:nvPr/>
        </p:nvSpPr>
        <p:spPr bwMode="auto">
          <a:xfrm rot="2721688">
            <a:off x="5934205" y="3833694"/>
            <a:ext cx="2784770" cy="618627"/>
          </a:xfrm>
          <a:prstGeom prst="roundRect">
            <a:avLst>
              <a:gd name="adj" fmla="val 50000"/>
            </a:avLst>
          </a:prstGeom>
          <a:noFill/>
          <a:ln>
            <a:solidFill>
              <a:srgbClr val="457A5C"/>
            </a:solidFill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pPr algn="ctr"/>
            <a:r>
              <a:rPr lang="zh-CN" altLang="en-US" sz="1600">
                <a:latin typeface="Arial" panose="020B0604020202020204"/>
                <a:ea typeface="微软雅黑" panose="020B0503020204020204" pitchFamily="34" charset="-122"/>
                <a:sym typeface="Arial" panose="020B0604020202020204"/>
              </a:rPr>
              <a:t>阻轮式阻车器</a:t>
            </a:r>
            <a:endParaRPr lang="zh-CN" altLang="en-US" sz="1600">
              <a:latin typeface="Arial" panose="020B0604020202020204"/>
              <a:ea typeface="微软雅黑" panose="020B0503020204020204" pitchFamily="34" charset="-122"/>
              <a:sym typeface="Arial" panose="020B0604020202020204"/>
            </a:endParaRPr>
          </a:p>
        </p:txBody>
      </p:sp>
      <p:sp>
        <p:nvSpPr>
          <p:cNvPr id="9" name="圆角矩形 11"/>
          <p:cNvSpPr>
            <a:spLocks noChangeArrowheads="1"/>
          </p:cNvSpPr>
          <p:nvPr/>
        </p:nvSpPr>
        <p:spPr bwMode="auto">
          <a:xfrm rot="18878312" flipH="1">
            <a:off x="8397290" y="3833694"/>
            <a:ext cx="2784770" cy="618627"/>
          </a:xfrm>
          <a:prstGeom prst="roundRect">
            <a:avLst>
              <a:gd name="adj" fmla="val 50000"/>
            </a:avLst>
          </a:prstGeom>
          <a:noFill/>
          <a:ln>
            <a:solidFill>
              <a:srgbClr val="457A5C"/>
            </a:solidFill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pPr algn="ctr"/>
            <a:r>
              <a:rPr lang="zh-CN" altLang="en-US" sz="1600">
                <a:latin typeface="Arial" panose="020B0604020202020204"/>
                <a:ea typeface="微软雅黑" panose="020B0503020204020204" pitchFamily="34" charset="-122"/>
                <a:sym typeface="Arial" panose="020B0604020202020204"/>
              </a:rPr>
              <a:t>阻轮式阻车器</a:t>
            </a:r>
            <a:endParaRPr lang="zh-CN" altLang="en-US" sz="1600">
              <a:latin typeface="Arial" panose="020B0604020202020204"/>
              <a:ea typeface="微软雅黑" panose="020B0503020204020204" pitchFamily="34" charset="-122"/>
              <a:sym typeface="Arial" panose="020B0604020202020204"/>
            </a:endParaRPr>
          </a:p>
        </p:txBody>
      </p:sp>
      <p:pic>
        <p:nvPicPr>
          <p:cNvPr id="50" name="图片 4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67050" y="0"/>
            <a:ext cx="6057900" cy="683895"/>
          </a:xfrm>
          <a:prstGeom prst="rect">
            <a:avLst/>
          </a:prstGeom>
        </p:spPr>
      </p:pic>
      <p:sp>
        <p:nvSpPr>
          <p:cNvPr id="51" name="TextBox 13"/>
          <p:cNvSpPr txBox="1"/>
          <p:nvPr>
            <p:custDataLst>
              <p:tags r:id="rId2"/>
            </p:custDataLst>
          </p:nvPr>
        </p:nvSpPr>
        <p:spPr>
          <a:xfrm>
            <a:off x="3766185" y="191770"/>
            <a:ext cx="4659630" cy="49212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p>
            <a:pPr algn="ctr" defTabSz="1216660">
              <a:spcBef>
                <a:spcPct val="20000"/>
              </a:spcBef>
              <a:defRPr/>
            </a:pPr>
            <a:r>
              <a:rPr lang="zh-CN" altLang="en-US" sz="3200" b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/>
                <a:ea typeface="微软雅黑" panose="020B0503020204020204" pitchFamily="34" charset="-122"/>
                <a:cs typeface="+mn-ea"/>
                <a:sym typeface="Arial" panose="020B0604020202020204"/>
              </a:rPr>
              <a:t>阻轮式阻车器</a:t>
            </a:r>
            <a:endParaRPr lang="zh-CN" altLang="en-US" sz="3200" b="1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/>
              <a:ea typeface="微软雅黑" panose="020B0503020204020204" pitchFamily="34" charset="-122"/>
              <a:cs typeface="+mn-ea"/>
              <a:sym typeface="Arial" panose="020B0604020202020204"/>
            </a:endParaRPr>
          </a:p>
        </p:txBody>
      </p:sp>
      <p:pic>
        <p:nvPicPr>
          <p:cNvPr id="2" name="图片 1" descr="阻车器3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64425" y="1801495"/>
            <a:ext cx="2216150" cy="2225040"/>
          </a:xfrm>
          <a:prstGeom prst="diamond">
            <a:avLst/>
          </a:prstGeom>
        </p:spPr>
      </p:pic>
      <p:pic>
        <p:nvPicPr>
          <p:cNvPr id="16" name="图片 15" descr="阻车器 (13)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38095" y="1801495"/>
            <a:ext cx="2189480" cy="2225040"/>
          </a:xfrm>
          <a:prstGeom prst="diamond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14:gallery dir="l"/>
      </p:transition>
    </mc:Choice>
    <mc:Fallback>
      <p:transition spd="slow" advClick="0" advTm="50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>
            <p:custDataLst>
              <p:tags r:id="rId1"/>
            </p:custDataLst>
          </p:nvPr>
        </p:nvGrpSpPr>
        <p:grpSpPr>
          <a:xfrm>
            <a:off x="915701" y="1569430"/>
            <a:ext cx="9932670" cy="4425950"/>
            <a:chOff x="1307468" y="1448780"/>
            <a:chExt cx="9932670" cy="4425950"/>
          </a:xfrm>
        </p:grpSpPr>
        <p:grpSp>
          <p:nvGrpSpPr>
            <p:cNvPr id="7" name="Group 2"/>
            <p:cNvGrpSpPr/>
            <p:nvPr/>
          </p:nvGrpSpPr>
          <p:grpSpPr>
            <a:xfrm>
              <a:off x="1307468" y="1448780"/>
              <a:ext cx="5613221" cy="4297025"/>
              <a:chOff x="812161" y="1448780"/>
              <a:chExt cx="5613221" cy="4297025"/>
            </a:xfrm>
          </p:grpSpPr>
          <p:grpSp>
            <p:nvGrpSpPr>
              <p:cNvPr id="14" name="Group 71"/>
              <p:cNvGrpSpPr/>
              <p:nvPr/>
            </p:nvGrpSpPr>
            <p:grpSpPr>
              <a:xfrm flipH="1">
                <a:off x="1046745" y="3121830"/>
                <a:ext cx="1620889" cy="1620883"/>
                <a:chOff x="953424" y="1486519"/>
                <a:chExt cx="2228412" cy="2228408"/>
              </a:xfrm>
              <a:solidFill>
                <a:schemeClr val="accent1"/>
              </a:solidFill>
            </p:grpSpPr>
            <p:sp>
              <p:nvSpPr>
                <p:cNvPr id="27" name="îṣļîḑé-Freeform: Shape 72"/>
                <p:cNvSpPr/>
                <p:nvPr/>
              </p:nvSpPr>
              <p:spPr>
                <a:xfrm>
                  <a:off x="953424" y="1486519"/>
                  <a:ext cx="2228412" cy="2228408"/>
                </a:xfrm>
                <a:custGeom>
                  <a:avLst/>
                  <a:gdLst>
                    <a:gd name="connsiteX0" fmla="*/ 1124074 w 1583637"/>
                    <a:gd name="connsiteY0" fmla="*/ 252493 h 1583637"/>
                    <a:gd name="connsiteX1" fmla="*/ 1247256 w 1583637"/>
                    <a:gd name="connsiteY1" fmla="*/ 149126 h 1583637"/>
                    <a:gd name="connsiteX2" fmla="*/ 1345663 w 1583637"/>
                    <a:gd name="connsiteY2" fmla="*/ 231701 h 1583637"/>
                    <a:gd name="connsiteX3" fmla="*/ 1265256 w 1583637"/>
                    <a:gd name="connsiteY3" fmla="*/ 370961 h 1583637"/>
                    <a:gd name="connsiteX4" fmla="*/ 1393012 w 1583637"/>
                    <a:gd name="connsiteY4" fmla="*/ 592241 h 1583637"/>
                    <a:gd name="connsiteX5" fmla="*/ 1553818 w 1583637"/>
                    <a:gd name="connsiteY5" fmla="*/ 592237 h 1583637"/>
                    <a:gd name="connsiteX6" fmla="*/ 1576125 w 1583637"/>
                    <a:gd name="connsiteY6" fmla="*/ 718748 h 1583637"/>
                    <a:gd name="connsiteX7" fmla="*/ 1425015 w 1583637"/>
                    <a:gd name="connsiteY7" fmla="*/ 773743 h 1583637"/>
                    <a:gd name="connsiteX8" fmla="*/ 1380646 w 1583637"/>
                    <a:gd name="connsiteY8" fmla="*/ 1025372 h 1583637"/>
                    <a:gd name="connsiteX9" fmla="*/ 1503833 w 1583637"/>
                    <a:gd name="connsiteY9" fmla="*/ 1128733 h 1583637"/>
                    <a:gd name="connsiteX10" fmla="*/ 1439602 w 1583637"/>
                    <a:gd name="connsiteY10" fmla="*/ 1239984 h 1583637"/>
                    <a:gd name="connsiteX11" fmla="*/ 1288495 w 1583637"/>
                    <a:gd name="connsiteY11" fmla="*/ 1184982 h 1583637"/>
                    <a:gd name="connsiteX12" fmla="*/ 1092761 w 1583637"/>
                    <a:gd name="connsiteY12" fmla="*/ 1349222 h 1583637"/>
                    <a:gd name="connsiteX13" fmla="*/ 1120689 w 1583637"/>
                    <a:gd name="connsiteY13" fmla="*/ 1507584 h 1583637"/>
                    <a:gd name="connsiteX14" fmla="*/ 999974 w 1583637"/>
                    <a:gd name="connsiteY14" fmla="*/ 1551521 h 1583637"/>
                    <a:gd name="connsiteX15" fmla="*/ 919574 w 1583637"/>
                    <a:gd name="connsiteY15" fmla="*/ 1412257 h 1583637"/>
                    <a:gd name="connsiteX16" fmla="*/ 664062 w 1583637"/>
                    <a:gd name="connsiteY16" fmla="*/ 1412257 h 1583637"/>
                    <a:gd name="connsiteX17" fmla="*/ 583663 w 1583637"/>
                    <a:gd name="connsiteY17" fmla="*/ 1551521 h 1583637"/>
                    <a:gd name="connsiteX18" fmla="*/ 462948 w 1583637"/>
                    <a:gd name="connsiteY18" fmla="*/ 1507584 h 1583637"/>
                    <a:gd name="connsiteX19" fmla="*/ 490876 w 1583637"/>
                    <a:gd name="connsiteY19" fmla="*/ 1349222 h 1583637"/>
                    <a:gd name="connsiteX20" fmla="*/ 295142 w 1583637"/>
                    <a:gd name="connsiteY20" fmla="*/ 1184981 h 1583637"/>
                    <a:gd name="connsiteX21" fmla="*/ 144035 w 1583637"/>
                    <a:gd name="connsiteY21" fmla="*/ 1239984 h 1583637"/>
                    <a:gd name="connsiteX22" fmla="*/ 79804 w 1583637"/>
                    <a:gd name="connsiteY22" fmla="*/ 1128733 h 1583637"/>
                    <a:gd name="connsiteX23" fmla="*/ 202991 w 1583637"/>
                    <a:gd name="connsiteY23" fmla="*/ 1025372 h 1583637"/>
                    <a:gd name="connsiteX24" fmla="*/ 158622 w 1583637"/>
                    <a:gd name="connsiteY24" fmla="*/ 773743 h 1583637"/>
                    <a:gd name="connsiteX25" fmla="*/ 7512 w 1583637"/>
                    <a:gd name="connsiteY25" fmla="*/ 718748 h 1583637"/>
                    <a:gd name="connsiteX26" fmla="*/ 29819 w 1583637"/>
                    <a:gd name="connsiteY26" fmla="*/ 592237 h 1583637"/>
                    <a:gd name="connsiteX27" fmla="*/ 190625 w 1583637"/>
                    <a:gd name="connsiteY27" fmla="*/ 592241 h 1583637"/>
                    <a:gd name="connsiteX28" fmla="*/ 318381 w 1583637"/>
                    <a:gd name="connsiteY28" fmla="*/ 370961 h 1583637"/>
                    <a:gd name="connsiteX29" fmla="*/ 237974 w 1583637"/>
                    <a:gd name="connsiteY29" fmla="*/ 231701 h 1583637"/>
                    <a:gd name="connsiteX30" fmla="*/ 336381 w 1583637"/>
                    <a:gd name="connsiteY30" fmla="*/ 149126 h 1583637"/>
                    <a:gd name="connsiteX31" fmla="*/ 459563 w 1583637"/>
                    <a:gd name="connsiteY31" fmla="*/ 252493 h 1583637"/>
                    <a:gd name="connsiteX32" fmla="*/ 699666 w 1583637"/>
                    <a:gd name="connsiteY32" fmla="*/ 165103 h 1583637"/>
                    <a:gd name="connsiteX33" fmla="*/ 727586 w 1583637"/>
                    <a:gd name="connsiteY33" fmla="*/ 6739 h 1583637"/>
                    <a:gd name="connsiteX34" fmla="*/ 856051 w 1583637"/>
                    <a:gd name="connsiteY34" fmla="*/ 6739 h 1583637"/>
                    <a:gd name="connsiteX35" fmla="*/ 883970 w 1583637"/>
                    <a:gd name="connsiteY35" fmla="*/ 165102 h 1583637"/>
                    <a:gd name="connsiteX36" fmla="*/ 1124073 w 1583637"/>
                    <a:gd name="connsiteY36" fmla="*/ 252493 h 1583637"/>
                    <a:gd name="connsiteX37" fmla="*/ 1124074 w 1583637"/>
                    <a:gd name="connsiteY37" fmla="*/ 252493 h 15836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</a:cxnLst>
                  <a:rect l="l" t="t" r="r" b="b"/>
                  <a:pathLst>
                    <a:path w="1583637" h="1583637">
                      <a:moveTo>
                        <a:pt x="1124074" y="252493"/>
                      </a:moveTo>
                      <a:lnTo>
                        <a:pt x="1247256" y="149126"/>
                      </a:lnTo>
                      <a:lnTo>
                        <a:pt x="1345663" y="231701"/>
                      </a:lnTo>
                      <a:lnTo>
                        <a:pt x="1265256" y="370961"/>
                      </a:lnTo>
                      <a:cubicBezTo>
                        <a:pt x="1322430" y="435278"/>
                        <a:pt x="1365899" y="510569"/>
                        <a:pt x="1393012" y="592241"/>
                      </a:cubicBezTo>
                      <a:lnTo>
                        <a:pt x="1553818" y="592237"/>
                      </a:lnTo>
                      <a:lnTo>
                        <a:pt x="1576125" y="718748"/>
                      </a:lnTo>
                      <a:lnTo>
                        <a:pt x="1425015" y="773743"/>
                      </a:lnTo>
                      <a:cubicBezTo>
                        <a:pt x="1427471" y="859762"/>
                        <a:pt x="1412374" y="945380"/>
                        <a:pt x="1380646" y="1025372"/>
                      </a:cubicBezTo>
                      <a:lnTo>
                        <a:pt x="1503833" y="1128733"/>
                      </a:lnTo>
                      <a:lnTo>
                        <a:pt x="1439602" y="1239984"/>
                      </a:lnTo>
                      <a:lnTo>
                        <a:pt x="1288495" y="1184982"/>
                      </a:lnTo>
                      <a:cubicBezTo>
                        <a:pt x="1235084" y="1252456"/>
                        <a:pt x="1168484" y="1308339"/>
                        <a:pt x="1092761" y="1349222"/>
                      </a:cubicBezTo>
                      <a:lnTo>
                        <a:pt x="1120689" y="1507584"/>
                      </a:lnTo>
                      <a:lnTo>
                        <a:pt x="999974" y="1551521"/>
                      </a:lnTo>
                      <a:lnTo>
                        <a:pt x="919574" y="1412257"/>
                      </a:lnTo>
                      <a:cubicBezTo>
                        <a:pt x="835287" y="1429613"/>
                        <a:pt x="748348" y="1429613"/>
                        <a:pt x="664062" y="1412257"/>
                      </a:cubicBezTo>
                      <a:lnTo>
                        <a:pt x="583663" y="1551521"/>
                      </a:lnTo>
                      <a:lnTo>
                        <a:pt x="462948" y="1507584"/>
                      </a:lnTo>
                      <a:lnTo>
                        <a:pt x="490876" y="1349222"/>
                      </a:lnTo>
                      <a:cubicBezTo>
                        <a:pt x="415153" y="1308339"/>
                        <a:pt x="348553" y="1252455"/>
                        <a:pt x="295142" y="1184981"/>
                      </a:cubicBezTo>
                      <a:lnTo>
                        <a:pt x="144035" y="1239984"/>
                      </a:lnTo>
                      <a:lnTo>
                        <a:pt x="79804" y="1128733"/>
                      </a:lnTo>
                      <a:lnTo>
                        <a:pt x="202991" y="1025372"/>
                      </a:lnTo>
                      <a:cubicBezTo>
                        <a:pt x="171263" y="945380"/>
                        <a:pt x="156166" y="859762"/>
                        <a:pt x="158622" y="773743"/>
                      </a:cubicBezTo>
                      <a:lnTo>
                        <a:pt x="7512" y="718748"/>
                      </a:lnTo>
                      <a:lnTo>
                        <a:pt x="29819" y="592237"/>
                      </a:lnTo>
                      <a:lnTo>
                        <a:pt x="190625" y="592241"/>
                      </a:lnTo>
                      <a:cubicBezTo>
                        <a:pt x="217738" y="510569"/>
                        <a:pt x="261208" y="435277"/>
                        <a:pt x="318381" y="370961"/>
                      </a:cubicBezTo>
                      <a:lnTo>
                        <a:pt x="237974" y="231701"/>
                      </a:lnTo>
                      <a:lnTo>
                        <a:pt x="336381" y="149126"/>
                      </a:lnTo>
                      <a:lnTo>
                        <a:pt x="459563" y="252493"/>
                      </a:lnTo>
                      <a:cubicBezTo>
                        <a:pt x="532831" y="207356"/>
                        <a:pt x="614527" y="177621"/>
                        <a:pt x="699666" y="165103"/>
                      </a:cubicBezTo>
                      <a:lnTo>
                        <a:pt x="727586" y="6739"/>
                      </a:lnTo>
                      <a:lnTo>
                        <a:pt x="856051" y="6739"/>
                      </a:lnTo>
                      <a:lnTo>
                        <a:pt x="883970" y="165102"/>
                      </a:lnTo>
                      <a:cubicBezTo>
                        <a:pt x="969110" y="177621"/>
                        <a:pt x="1050806" y="207356"/>
                        <a:pt x="1124073" y="252493"/>
                      </a:cubicBezTo>
                      <a:lnTo>
                        <a:pt x="1124074" y="252493"/>
                      </a:lnTo>
                      <a:close/>
                    </a:path>
                  </a:pathLst>
                </a:custGeom>
                <a:solidFill>
                  <a:srgbClr val="19A3BD"/>
                </a:solidFill>
                <a:ln>
                  <a:noFill/>
                </a:ln>
              </p:spPr>
              <p:style>
                <a:lnRef idx="2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accent1"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accen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latin typeface="Arial" panose="020B0604020202020204"/>
                    <a:ea typeface="微软雅黑" panose="020B0503020204020204" pitchFamily="34" charset="-122"/>
                    <a:sym typeface="Arial" panose="020B0604020202020204"/>
                  </a:endParaRPr>
                </a:p>
              </p:txBody>
            </p:sp>
            <p:sp>
              <p:nvSpPr>
                <p:cNvPr id="28" name="îṣļîḑé-Oval 73"/>
                <p:cNvSpPr/>
                <p:nvPr/>
              </p:nvSpPr>
              <p:spPr>
                <a:xfrm>
                  <a:off x="1376346" y="1909439"/>
                  <a:ext cx="1382568" cy="1382568"/>
                </a:xfrm>
                <a:prstGeom prst="ellipse">
                  <a:avLst/>
                </a:prstGeom>
                <a:solidFill>
                  <a:srgbClr val="A2D7DB"/>
                </a:solidFill>
                <a:ln w="381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latin typeface="Arial" panose="020B0604020202020204"/>
                    <a:ea typeface="微软雅黑" panose="020B0503020204020204" pitchFamily="34" charset="-122"/>
                    <a:sym typeface="Arial" panose="020B0604020202020204"/>
                  </a:endParaRPr>
                </a:p>
              </p:txBody>
            </p:sp>
          </p:grpSp>
          <p:grpSp>
            <p:nvGrpSpPr>
              <p:cNvPr id="15" name="Group 74"/>
              <p:cNvGrpSpPr/>
              <p:nvPr/>
            </p:nvGrpSpPr>
            <p:grpSpPr>
              <a:xfrm rot="342038" flipH="1">
                <a:off x="2547731" y="3326813"/>
                <a:ext cx="2170871" cy="2170868"/>
                <a:chOff x="953424" y="1486519"/>
                <a:chExt cx="2228412" cy="2228408"/>
              </a:xfrm>
              <a:solidFill>
                <a:schemeClr val="accent2"/>
              </a:solidFill>
            </p:grpSpPr>
            <p:sp>
              <p:nvSpPr>
                <p:cNvPr id="25" name="îṣļîḑé-Freeform: Shape 75"/>
                <p:cNvSpPr/>
                <p:nvPr/>
              </p:nvSpPr>
              <p:spPr>
                <a:xfrm>
                  <a:off x="953424" y="1486519"/>
                  <a:ext cx="2228412" cy="2228408"/>
                </a:xfrm>
                <a:custGeom>
                  <a:avLst/>
                  <a:gdLst>
                    <a:gd name="connsiteX0" fmla="*/ 1124074 w 1583637"/>
                    <a:gd name="connsiteY0" fmla="*/ 252493 h 1583637"/>
                    <a:gd name="connsiteX1" fmla="*/ 1247256 w 1583637"/>
                    <a:gd name="connsiteY1" fmla="*/ 149126 h 1583637"/>
                    <a:gd name="connsiteX2" fmla="*/ 1345663 w 1583637"/>
                    <a:gd name="connsiteY2" fmla="*/ 231701 h 1583637"/>
                    <a:gd name="connsiteX3" fmla="*/ 1265256 w 1583637"/>
                    <a:gd name="connsiteY3" fmla="*/ 370961 h 1583637"/>
                    <a:gd name="connsiteX4" fmla="*/ 1393012 w 1583637"/>
                    <a:gd name="connsiteY4" fmla="*/ 592241 h 1583637"/>
                    <a:gd name="connsiteX5" fmla="*/ 1553818 w 1583637"/>
                    <a:gd name="connsiteY5" fmla="*/ 592237 h 1583637"/>
                    <a:gd name="connsiteX6" fmla="*/ 1576125 w 1583637"/>
                    <a:gd name="connsiteY6" fmla="*/ 718748 h 1583637"/>
                    <a:gd name="connsiteX7" fmla="*/ 1425015 w 1583637"/>
                    <a:gd name="connsiteY7" fmla="*/ 773743 h 1583637"/>
                    <a:gd name="connsiteX8" fmla="*/ 1380646 w 1583637"/>
                    <a:gd name="connsiteY8" fmla="*/ 1025372 h 1583637"/>
                    <a:gd name="connsiteX9" fmla="*/ 1503833 w 1583637"/>
                    <a:gd name="connsiteY9" fmla="*/ 1128733 h 1583637"/>
                    <a:gd name="connsiteX10" fmla="*/ 1439602 w 1583637"/>
                    <a:gd name="connsiteY10" fmla="*/ 1239984 h 1583637"/>
                    <a:gd name="connsiteX11" fmla="*/ 1288495 w 1583637"/>
                    <a:gd name="connsiteY11" fmla="*/ 1184982 h 1583637"/>
                    <a:gd name="connsiteX12" fmla="*/ 1092761 w 1583637"/>
                    <a:gd name="connsiteY12" fmla="*/ 1349222 h 1583637"/>
                    <a:gd name="connsiteX13" fmla="*/ 1120689 w 1583637"/>
                    <a:gd name="connsiteY13" fmla="*/ 1507584 h 1583637"/>
                    <a:gd name="connsiteX14" fmla="*/ 999974 w 1583637"/>
                    <a:gd name="connsiteY14" fmla="*/ 1551521 h 1583637"/>
                    <a:gd name="connsiteX15" fmla="*/ 919574 w 1583637"/>
                    <a:gd name="connsiteY15" fmla="*/ 1412257 h 1583637"/>
                    <a:gd name="connsiteX16" fmla="*/ 664062 w 1583637"/>
                    <a:gd name="connsiteY16" fmla="*/ 1412257 h 1583637"/>
                    <a:gd name="connsiteX17" fmla="*/ 583663 w 1583637"/>
                    <a:gd name="connsiteY17" fmla="*/ 1551521 h 1583637"/>
                    <a:gd name="connsiteX18" fmla="*/ 462948 w 1583637"/>
                    <a:gd name="connsiteY18" fmla="*/ 1507584 h 1583637"/>
                    <a:gd name="connsiteX19" fmla="*/ 490876 w 1583637"/>
                    <a:gd name="connsiteY19" fmla="*/ 1349222 h 1583637"/>
                    <a:gd name="connsiteX20" fmla="*/ 295142 w 1583637"/>
                    <a:gd name="connsiteY20" fmla="*/ 1184981 h 1583637"/>
                    <a:gd name="connsiteX21" fmla="*/ 144035 w 1583637"/>
                    <a:gd name="connsiteY21" fmla="*/ 1239984 h 1583637"/>
                    <a:gd name="connsiteX22" fmla="*/ 79804 w 1583637"/>
                    <a:gd name="connsiteY22" fmla="*/ 1128733 h 1583637"/>
                    <a:gd name="connsiteX23" fmla="*/ 202991 w 1583637"/>
                    <a:gd name="connsiteY23" fmla="*/ 1025372 h 1583637"/>
                    <a:gd name="connsiteX24" fmla="*/ 158622 w 1583637"/>
                    <a:gd name="connsiteY24" fmla="*/ 773743 h 1583637"/>
                    <a:gd name="connsiteX25" fmla="*/ 7512 w 1583637"/>
                    <a:gd name="connsiteY25" fmla="*/ 718748 h 1583637"/>
                    <a:gd name="connsiteX26" fmla="*/ 29819 w 1583637"/>
                    <a:gd name="connsiteY26" fmla="*/ 592237 h 1583637"/>
                    <a:gd name="connsiteX27" fmla="*/ 190625 w 1583637"/>
                    <a:gd name="connsiteY27" fmla="*/ 592241 h 1583637"/>
                    <a:gd name="connsiteX28" fmla="*/ 318381 w 1583637"/>
                    <a:gd name="connsiteY28" fmla="*/ 370961 h 1583637"/>
                    <a:gd name="connsiteX29" fmla="*/ 237974 w 1583637"/>
                    <a:gd name="connsiteY29" fmla="*/ 231701 h 1583637"/>
                    <a:gd name="connsiteX30" fmla="*/ 336381 w 1583637"/>
                    <a:gd name="connsiteY30" fmla="*/ 149126 h 1583637"/>
                    <a:gd name="connsiteX31" fmla="*/ 459563 w 1583637"/>
                    <a:gd name="connsiteY31" fmla="*/ 252493 h 1583637"/>
                    <a:gd name="connsiteX32" fmla="*/ 699666 w 1583637"/>
                    <a:gd name="connsiteY32" fmla="*/ 165103 h 1583637"/>
                    <a:gd name="connsiteX33" fmla="*/ 727586 w 1583637"/>
                    <a:gd name="connsiteY33" fmla="*/ 6739 h 1583637"/>
                    <a:gd name="connsiteX34" fmla="*/ 856051 w 1583637"/>
                    <a:gd name="connsiteY34" fmla="*/ 6739 h 1583637"/>
                    <a:gd name="connsiteX35" fmla="*/ 883970 w 1583637"/>
                    <a:gd name="connsiteY35" fmla="*/ 165102 h 1583637"/>
                    <a:gd name="connsiteX36" fmla="*/ 1124073 w 1583637"/>
                    <a:gd name="connsiteY36" fmla="*/ 252493 h 1583637"/>
                    <a:gd name="connsiteX37" fmla="*/ 1124074 w 1583637"/>
                    <a:gd name="connsiteY37" fmla="*/ 252493 h 15836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</a:cxnLst>
                  <a:rect l="l" t="t" r="r" b="b"/>
                  <a:pathLst>
                    <a:path w="1583637" h="1583637">
                      <a:moveTo>
                        <a:pt x="1124074" y="252493"/>
                      </a:moveTo>
                      <a:lnTo>
                        <a:pt x="1247256" y="149126"/>
                      </a:lnTo>
                      <a:lnTo>
                        <a:pt x="1345663" y="231701"/>
                      </a:lnTo>
                      <a:lnTo>
                        <a:pt x="1265256" y="370961"/>
                      </a:lnTo>
                      <a:cubicBezTo>
                        <a:pt x="1322430" y="435278"/>
                        <a:pt x="1365899" y="510569"/>
                        <a:pt x="1393012" y="592241"/>
                      </a:cubicBezTo>
                      <a:lnTo>
                        <a:pt x="1553818" y="592237"/>
                      </a:lnTo>
                      <a:lnTo>
                        <a:pt x="1576125" y="718748"/>
                      </a:lnTo>
                      <a:lnTo>
                        <a:pt x="1425015" y="773743"/>
                      </a:lnTo>
                      <a:cubicBezTo>
                        <a:pt x="1427471" y="859762"/>
                        <a:pt x="1412374" y="945380"/>
                        <a:pt x="1380646" y="1025372"/>
                      </a:cubicBezTo>
                      <a:lnTo>
                        <a:pt x="1503833" y="1128733"/>
                      </a:lnTo>
                      <a:lnTo>
                        <a:pt x="1439602" y="1239984"/>
                      </a:lnTo>
                      <a:lnTo>
                        <a:pt x="1288495" y="1184982"/>
                      </a:lnTo>
                      <a:cubicBezTo>
                        <a:pt x="1235084" y="1252456"/>
                        <a:pt x="1168484" y="1308339"/>
                        <a:pt x="1092761" y="1349222"/>
                      </a:cubicBezTo>
                      <a:lnTo>
                        <a:pt x="1120689" y="1507584"/>
                      </a:lnTo>
                      <a:lnTo>
                        <a:pt x="999974" y="1551521"/>
                      </a:lnTo>
                      <a:lnTo>
                        <a:pt x="919574" y="1412257"/>
                      </a:lnTo>
                      <a:cubicBezTo>
                        <a:pt x="835287" y="1429613"/>
                        <a:pt x="748348" y="1429613"/>
                        <a:pt x="664062" y="1412257"/>
                      </a:cubicBezTo>
                      <a:lnTo>
                        <a:pt x="583663" y="1551521"/>
                      </a:lnTo>
                      <a:lnTo>
                        <a:pt x="462948" y="1507584"/>
                      </a:lnTo>
                      <a:lnTo>
                        <a:pt x="490876" y="1349222"/>
                      </a:lnTo>
                      <a:cubicBezTo>
                        <a:pt x="415153" y="1308339"/>
                        <a:pt x="348553" y="1252455"/>
                        <a:pt x="295142" y="1184981"/>
                      </a:cubicBezTo>
                      <a:lnTo>
                        <a:pt x="144035" y="1239984"/>
                      </a:lnTo>
                      <a:lnTo>
                        <a:pt x="79804" y="1128733"/>
                      </a:lnTo>
                      <a:lnTo>
                        <a:pt x="202991" y="1025372"/>
                      </a:lnTo>
                      <a:cubicBezTo>
                        <a:pt x="171263" y="945380"/>
                        <a:pt x="156166" y="859762"/>
                        <a:pt x="158622" y="773743"/>
                      </a:cubicBezTo>
                      <a:lnTo>
                        <a:pt x="7512" y="718748"/>
                      </a:lnTo>
                      <a:lnTo>
                        <a:pt x="29819" y="592237"/>
                      </a:lnTo>
                      <a:lnTo>
                        <a:pt x="190625" y="592241"/>
                      </a:lnTo>
                      <a:cubicBezTo>
                        <a:pt x="217738" y="510569"/>
                        <a:pt x="261208" y="435277"/>
                        <a:pt x="318381" y="370961"/>
                      </a:cubicBezTo>
                      <a:lnTo>
                        <a:pt x="237974" y="231701"/>
                      </a:lnTo>
                      <a:lnTo>
                        <a:pt x="336381" y="149126"/>
                      </a:lnTo>
                      <a:lnTo>
                        <a:pt x="459563" y="252493"/>
                      </a:lnTo>
                      <a:cubicBezTo>
                        <a:pt x="532831" y="207356"/>
                        <a:pt x="614527" y="177621"/>
                        <a:pt x="699666" y="165103"/>
                      </a:cubicBezTo>
                      <a:lnTo>
                        <a:pt x="727586" y="6739"/>
                      </a:lnTo>
                      <a:lnTo>
                        <a:pt x="856051" y="6739"/>
                      </a:lnTo>
                      <a:lnTo>
                        <a:pt x="883970" y="165102"/>
                      </a:lnTo>
                      <a:cubicBezTo>
                        <a:pt x="969110" y="177621"/>
                        <a:pt x="1050806" y="207356"/>
                        <a:pt x="1124073" y="252493"/>
                      </a:cubicBezTo>
                      <a:lnTo>
                        <a:pt x="1124074" y="252493"/>
                      </a:lnTo>
                      <a:close/>
                    </a:path>
                  </a:pathLst>
                </a:custGeom>
                <a:solidFill>
                  <a:srgbClr val="19A3BD"/>
                </a:solidFill>
                <a:ln>
                  <a:noFill/>
                </a:ln>
              </p:spPr>
              <p:style>
                <a:lnRef idx="2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accent1"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accen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latin typeface="Arial" panose="020B0604020202020204"/>
                    <a:ea typeface="微软雅黑" panose="020B0503020204020204" pitchFamily="34" charset="-122"/>
                    <a:sym typeface="Arial" panose="020B0604020202020204"/>
                  </a:endParaRPr>
                </a:p>
              </p:txBody>
            </p:sp>
            <p:sp>
              <p:nvSpPr>
                <p:cNvPr id="26" name="îṣļîḑé-Oval 76"/>
                <p:cNvSpPr/>
                <p:nvPr/>
              </p:nvSpPr>
              <p:spPr>
                <a:xfrm>
                  <a:off x="1376346" y="1909439"/>
                  <a:ext cx="1382568" cy="1382568"/>
                </a:xfrm>
                <a:prstGeom prst="ellipse">
                  <a:avLst/>
                </a:prstGeom>
                <a:solidFill>
                  <a:srgbClr val="A2D7DB"/>
                </a:solidFill>
                <a:ln w="381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latin typeface="Arial" panose="020B0604020202020204"/>
                    <a:ea typeface="微软雅黑" panose="020B0503020204020204" pitchFamily="34" charset="-122"/>
                    <a:sym typeface="Arial" panose="020B0604020202020204"/>
                  </a:endParaRPr>
                </a:p>
              </p:txBody>
            </p:sp>
          </p:grpSp>
          <p:grpSp>
            <p:nvGrpSpPr>
              <p:cNvPr id="16" name="Group 77"/>
              <p:cNvGrpSpPr/>
              <p:nvPr/>
            </p:nvGrpSpPr>
            <p:grpSpPr>
              <a:xfrm rot="342038" flipH="1">
                <a:off x="3938956" y="1747289"/>
                <a:ext cx="2486426" cy="2486423"/>
                <a:chOff x="953424" y="1486519"/>
                <a:chExt cx="2228412" cy="2228408"/>
              </a:xfrm>
              <a:solidFill>
                <a:schemeClr val="accent3"/>
              </a:solidFill>
            </p:grpSpPr>
            <p:sp>
              <p:nvSpPr>
                <p:cNvPr id="23" name="îṣļîḑé-Freeform: Shape 78"/>
                <p:cNvSpPr/>
                <p:nvPr/>
              </p:nvSpPr>
              <p:spPr>
                <a:xfrm>
                  <a:off x="953424" y="1486519"/>
                  <a:ext cx="2228412" cy="2228408"/>
                </a:xfrm>
                <a:custGeom>
                  <a:avLst/>
                  <a:gdLst>
                    <a:gd name="connsiteX0" fmla="*/ 1124074 w 1583637"/>
                    <a:gd name="connsiteY0" fmla="*/ 252493 h 1583637"/>
                    <a:gd name="connsiteX1" fmla="*/ 1247256 w 1583637"/>
                    <a:gd name="connsiteY1" fmla="*/ 149126 h 1583637"/>
                    <a:gd name="connsiteX2" fmla="*/ 1345663 w 1583637"/>
                    <a:gd name="connsiteY2" fmla="*/ 231701 h 1583637"/>
                    <a:gd name="connsiteX3" fmla="*/ 1265256 w 1583637"/>
                    <a:gd name="connsiteY3" fmla="*/ 370961 h 1583637"/>
                    <a:gd name="connsiteX4" fmla="*/ 1393012 w 1583637"/>
                    <a:gd name="connsiteY4" fmla="*/ 592241 h 1583637"/>
                    <a:gd name="connsiteX5" fmla="*/ 1553818 w 1583637"/>
                    <a:gd name="connsiteY5" fmla="*/ 592237 h 1583637"/>
                    <a:gd name="connsiteX6" fmla="*/ 1576125 w 1583637"/>
                    <a:gd name="connsiteY6" fmla="*/ 718748 h 1583637"/>
                    <a:gd name="connsiteX7" fmla="*/ 1425015 w 1583637"/>
                    <a:gd name="connsiteY7" fmla="*/ 773743 h 1583637"/>
                    <a:gd name="connsiteX8" fmla="*/ 1380646 w 1583637"/>
                    <a:gd name="connsiteY8" fmla="*/ 1025372 h 1583637"/>
                    <a:gd name="connsiteX9" fmla="*/ 1503833 w 1583637"/>
                    <a:gd name="connsiteY9" fmla="*/ 1128733 h 1583637"/>
                    <a:gd name="connsiteX10" fmla="*/ 1439602 w 1583637"/>
                    <a:gd name="connsiteY10" fmla="*/ 1239984 h 1583637"/>
                    <a:gd name="connsiteX11" fmla="*/ 1288495 w 1583637"/>
                    <a:gd name="connsiteY11" fmla="*/ 1184982 h 1583637"/>
                    <a:gd name="connsiteX12" fmla="*/ 1092761 w 1583637"/>
                    <a:gd name="connsiteY12" fmla="*/ 1349222 h 1583637"/>
                    <a:gd name="connsiteX13" fmla="*/ 1120689 w 1583637"/>
                    <a:gd name="connsiteY13" fmla="*/ 1507584 h 1583637"/>
                    <a:gd name="connsiteX14" fmla="*/ 999974 w 1583637"/>
                    <a:gd name="connsiteY14" fmla="*/ 1551521 h 1583637"/>
                    <a:gd name="connsiteX15" fmla="*/ 919574 w 1583637"/>
                    <a:gd name="connsiteY15" fmla="*/ 1412257 h 1583637"/>
                    <a:gd name="connsiteX16" fmla="*/ 664062 w 1583637"/>
                    <a:gd name="connsiteY16" fmla="*/ 1412257 h 1583637"/>
                    <a:gd name="connsiteX17" fmla="*/ 583663 w 1583637"/>
                    <a:gd name="connsiteY17" fmla="*/ 1551521 h 1583637"/>
                    <a:gd name="connsiteX18" fmla="*/ 462948 w 1583637"/>
                    <a:gd name="connsiteY18" fmla="*/ 1507584 h 1583637"/>
                    <a:gd name="connsiteX19" fmla="*/ 490876 w 1583637"/>
                    <a:gd name="connsiteY19" fmla="*/ 1349222 h 1583637"/>
                    <a:gd name="connsiteX20" fmla="*/ 295142 w 1583637"/>
                    <a:gd name="connsiteY20" fmla="*/ 1184981 h 1583637"/>
                    <a:gd name="connsiteX21" fmla="*/ 144035 w 1583637"/>
                    <a:gd name="connsiteY21" fmla="*/ 1239984 h 1583637"/>
                    <a:gd name="connsiteX22" fmla="*/ 79804 w 1583637"/>
                    <a:gd name="connsiteY22" fmla="*/ 1128733 h 1583637"/>
                    <a:gd name="connsiteX23" fmla="*/ 202991 w 1583637"/>
                    <a:gd name="connsiteY23" fmla="*/ 1025372 h 1583637"/>
                    <a:gd name="connsiteX24" fmla="*/ 158622 w 1583637"/>
                    <a:gd name="connsiteY24" fmla="*/ 773743 h 1583637"/>
                    <a:gd name="connsiteX25" fmla="*/ 7512 w 1583637"/>
                    <a:gd name="connsiteY25" fmla="*/ 718748 h 1583637"/>
                    <a:gd name="connsiteX26" fmla="*/ 29819 w 1583637"/>
                    <a:gd name="connsiteY26" fmla="*/ 592237 h 1583637"/>
                    <a:gd name="connsiteX27" fmla="*/ 190625 w 1583637"/>
                    <a:gd name="connsiteY27" fmla="*/ 592241 h 1583637"/>
                    <a:gd name="connsiteX28" fmla="*/ 318381 w 1583637"/>
                    <a:gd name="connsiteY28" fmla="*/ 370961 h 1583637"/>
                    <a:gd name="connsiteX29" fmla="*/ 237974 w 1583637"/>
                    <a:gd name="connsiteY29" fmla="*/ 231701 h 1583637"/>
                    <a:gd name="connsiteX30" fmla="*/ 336381 w 1583637"/>
                    <a:gd name="connsiteY30" fmla="*/ 149126 h 1583637"/>
                    <a:gd name="connsiteX31" fmla="*/ 459563 w 1583637"/>
                    <a:gd name="connsiteY31" fmla="*/ 252493 h 1583637"/>
                    <a:gd name="connsiteX32" fmla="*/ 699666 w 1583637"/>
                    <a:gd name="connsiteY32" fmla="*/ 165103 h 1583637"/>
                    <a:gd name="connsiteX33" fmla="*/ 727586 w 1583637"/>
                    <a:gd name="connsiteY33" fmla="*/ 6739 h 1583637"/>
                    <a:gd name="connsiteX34" fmla="*/ 856051 w 1583637"/>
                    <a:gd name="connsiteY34" fmla="*/ 6739 h 1583637"/>
                    <a:gd name="connsiteX35" fmla="*/ 883970 w 1583637"/>
                    <a:gd name="connsiteY35" fmla="*/ 165102 h 1583637"/>
                    <a:gd name="connsiteX36" fmla="*/ 1124073 w 1583637"/>
                    <a:gd name="connsiteY36" fmla="*/ 252493 h 1583637"/>
                    <a:gd name="connsiteX37" fmla="*/ 1124074 w 1583637"/>
                    <a:gd name="connsiteY37" fmla="*/ 252493 h 15836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</a:cxnLst>
                  <a:rect l="l" t="t" r="r" b="b"/>
                  <a:pathLst>
                    <a:path w="1583637" h="1583637">
                      <a:moveTo>
                        <a:pt x="1124074" y="252493"/>
                      </a:moveTo>
                      <a:lnTo>
                        <a:pt x="1247256" y="149126"/>
                      </a:lnTo>
                      <a:lnTo>
                        <a:pt x="1345663" y="231701"/>
                      </a:lnTo>
                      <a:lnTo>
                        <a:pt x="1265256" y="370961"/>
                      </a:lnTo>
                      <a:cubicBezTo>
                        <a:pt x="1322430" y="435278"/>
                        <a:pt x="1365899" y="510569"/>
                        <a:pt x="1393012" y="592241"/>
                      </a:cubicBezTo>
                      <a:lnTo>
                        <a:pt x="1553818" y="592237"/>
                      </a:lnTo>
                      <a:lnTo>
                        <a:pt x="1576125" y="718748"/>
                      </a:lnTo>
                      <a:lnTo>
                        <a:pt x="1425015" y="773743"/>
                      </a:lnTo>
                      <a:cubicBezTo>
                        <a:pt x="1427471" y="859762"/>
                        <a:pt x="1412374" y="945380"/>
                        <a:pt x="1380646" y="1025372"/>
                      </a:cubicBezTo>
                      <a:lnTo>
                        <a:pt x="1503833" y="1128733"/>
                      </a:lnTo>
                      <a:lnTo>
                        <a:pt x="1439602" y="1239984"/>
                      </a:lnTo>
                      <a:lnTo>
                        <a:pt x="1288495" y="1184982"/>
                      </a:lnTo>
                      <a:cubicBezTo>
                        <a:pt x="1235084" y="1252456"/>
                        <a:pt x="1168484" y="1308339"/>
                        <a:pt x="1092761" y="1349222"/>
                      </a:cubicBezTo>
                      <a:lnTo>
                        <a:pt x="1120689" y="1507584"/>
                      </a:lnTo>
                      <a:lnTo>
                        <a:pt x="999974" y="1551521"/>
                      </a:lnTo>
                      <a:lnTo>
                        <a:pt x="919574" y="1412257"/>
                      </a:lnTo>
                      <a:cubicBezTo>
                        <a:pt x="835287" y="1429613"/>
                        <a:pt x="748348" y="1429613"/>
                        <a:pt x="664062" y="1412257"/>
                      </a:cubicBezTo>
                      <a:lnTo>
                        <a:pt x="583663" y="1551521"/>
                      </a:lnTo>
                      <a:lnTo>
                        <a:pt x="462948" y="1507584"/>
                      </a:lnTo>
                      <a:lnTo>
                        <a:pt x="490876" y="1349222"/>
                      </a:lnTo>
                      <a:cubicBezTo>
                        <a:pt x="415153" y="1308339"/>
                        <a:pt x="348553" y="1252455"/>
                        <a:pt x="295142" y="1184981"/>
                      </a:cubicBezTo>
                      <a:lnTo>
                        <a:pt x="144035" y="1239984"/>
                      </a:lnTo>
                      <a:lnTo>
                        <a:pt x="79804" y="1128733"/>
                      </a:lnTo>
                      <a:lnTo>
                        <a:pt x="202991" y="1025372"/>
                      </a:lnTo>
                      <a:cubicBezTo>
                        <a:pt x="171263" y="945380"/>
                        <a:pt x="156166" y="859762"/>
                        <a:pt x="158622" y="773743"/>
                      </a:cubicBezTo>
                      <a:lnTo>
                        <a:pt x="7512" y="718748"/>
                      </a:lnTo>
                      <a:lnTo>
                        <a:pt x="29819" y="592237"/>
                      </a:lnTo>
                      <a:lnTo>
                        <a:pt x="190625" y="592241"/>
                      </a:lnTo>
                      <a:cubicBezTo>
                        <a:pt x="217738" y="510569"/>
                        <a:pt x="261208" y="435277"/>
                        <a:pt x="318381" y="370961"/>
                      </a:cubicBezTo>
                      <a:lnTo>
                        <a:pt x="237974" y="231701"/>
                      </a:lnTo>
                      <a:lnTo>
                        <a:pt x="336381" y="149126"/>
                      </a:lnTo>
                      <a:lnTo>
                        <a:pt x="459563" y="252493"/>
                      </a:lnTo>
                      <a:cubicBezTo>
                        <a:pt x="532831" y="207356"/>
                        <a:pt x="614527" y="177621"/>
                        <a:pt x="699666" y="165103"/>
                      </a:cubicBezTo>
                      <a:lnTo>
                        <a:pt x="727586" y="6739"/>
                      </a:lnTo>
                      <a:lnTo>
                        <a:pt x="856051" y="6739"/>
                      </a:lnTo>
                      <a:lnTo>
                        <a:pt x="883970" y="165102"/>
                      </a:lnTo>
                      <a:cubicBezTo>
                        <a:pt x="969110" y="177621"/>
                        <a:pt x="1050806" y="207356"/>
                        <a:pt x="1124073" y="252493"/>
                      </a:cubicBezTo>
                      <a:lnTo>
                        <a:pt x="1124074" y="252493"/>
                      </a:lnTo>
                      <a:close/>
                    </a:path>
                  </a:pathLst>
                </a:custGeom>
                <a:solidFill>
                  <a:srgbClr val="19A3BD"/>
                </a:solidFill>
                <a:ln>
                  <a:noFill/>
                </a:ln>
              </p:spPr>
              <p:style>
                <a:lnRef idx="2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accent1"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accen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latin typeface="Arial" panose="020B0604020202020204"/>
                    <a:ea typeface="微软雅黑" panose="020B0503020204020204" pitchFamily="34" charset="-122"/>
                    <a:sym typeface="Arial" panose="020B0604020202020204"/>
                  </a:endParaRPr>
                </a:p>
              </p:txBody>
            </p:sp>
            <p:sp>
              <p:nvSpPr>
                <p:cNvPr id="24" name="îṣļîḑé-Oval 79"/>
                <p:cNvSpPr/>
                <p:nvPr/>
              </p:nvSpPr>
              <p:spPr>
                <a:xfrm>
                  <a:off x="1376346" y="1909439"/>
                  <a:ext cx="1382568" cy="1382568"/>
                </a:xfrm>
                <a:prstGeom prst="ellipse">
                  <a:avLst/>
                </a:prstGeom>
                <a:solidFill>
                  <a:srgbClr val="A2D7DB"/>
                </a:solidFill>
                <a:ln w="381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latin typeface="Arial" panose="020B0604020202020204"/>
                    <a:ea typeface="微软雅黑" panose="020B0503020204020204" pitchFamily="34" charset="-122"/>
                    <a:sym typeface="Arial" panose="020B0604020202020204"/>
                  </a:endParaRPr>
                </a:p>
              </p:txBody>
            </p:sp>
          </p:grpSp>
          <p:sp>
            <p:nvSpPr>
              <p:cNvPr id="17" name="îṣļîḑé-Arc 80"/>
              <p:cNvSpPr/>
              <p:nvPr/>
            </p:nvSpPr>
            <p:spPr>
              <a:xfrm>
                <a:off x="812161" y="2848782"/>
                <a:ext cx="1897756" cy="1897756"/>
              </a:xfrm>
              <a:prstGeom prst="arc">
                <a:avLst>
                  <a:gd name="adj1" fmla="val 11101589"/>
                  <a:gd name="adj2" fmla="val 18700949"/>
                </a:avLst>
              </a:prstGeom>
              <a:ln w="28575" cap="rnd">
                <a:solidFill>
                  <a:schemeClr val="bg1">
                    <a:lumMod val="65000"/>
                  </a:schemeClr>
                </a:solidFill>
                <a:prstDash val="sysDot"/>
                <a:headEnd type="none" w="med" len="med"/>
                <a:tailEnd type="triangle" w="lg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/>
                <a:endParaRPr>
                  <a:latin typeface="Arial" panose="020B0604020202020204"/>
                  <a:ea typeface="微软雅黑" panose="020B0503020204020204" pitchFamily="34" charset="-122"/>
                  <a:sym typeface="Arial" panose="020B0604020202020204"/>
                </a:endParaRPr>
              </a:p>
            </p:txBody>
          </p:sp>
          <p:sp>
            <p:nvSpPr>
              <p:cNvPr id="18" name="îṣļîḑé-Arc 81"/>
              <p:cNvSpPr/>
              <p:nvPr/>
            </p:nvSpPr>
            <p:spPr>
              <a:xfrm flipV="1">
                <a:off x="2539577" y="3453646"/>
                <a:ext cx="2292159" cy="2292159"/>
              </a:xfrm>
              <a:prstGeom prst="arc">
                <a:avLst>
                  <a:gd name="adj1" fmla="val 13730012"/>
                  <a:gd name="adj2" fmla="val 256323"/>
                </a:avLst>
              </a:prstGeom>
              <a:ln w="28575" cap="rnd">
                <a:solidFill>
                  <a:schemeClr val="bg1">
                    <a:lumMod val="65000"/>
                  </a:schemeClr>
                </a:solidFill>
                <a:prstDash val="sysDot"/>
                <a:headEnd type="none" w="med" len="med"/>
                <a:tailEnd type="triangle" w="lg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/>
                <a:endParaRPr>
                  <a:latin typeface="Arial" panose="020B0604020202020204"/>
                  <a:ea typeface="微软雅黑" panose="020B0503020204020204" pitchFamily="34" charset="-122"/>
                  <a:sym typeface="Arial" panose="020B0604020202020204"/>
                </a:endParaRPr>
              </a:p>
            </p:txBody>
          </p:sp>
          <p:sp>
            <p:nvSpPr>
              <p:cNvPr id="19" name="îṣļîḑé-Arc 82"/>
              <p:cNvSpPr/>
              <p:nvPr/>
            </p:nvSpPr>
            <p:spPr>
              <a:xfrm>
                <a:off x="3859312" y="1448780"/>
                <a:ext cx="2292159" cy="2292159"/>
              </a:xfrm>
              <a:prstGeom prst="arc">
                <a:avLst>
                  <a:gd name="adj1" fmla="val 11093161"/>
                  <a:gd name="adj2" fmla="val 18823990"/>
                </a:avLst>
              </a:prstGeom>
              <a:ln w="28575" cap="rnd">
                <a:solidFill>
                  <a:schemeClr val="bg1">
                    <a:lumMod val="65000"/>
                  </a:schemeClr>
                </a:solidFill>
                <a:prstDash val="sysDot"/>
                <a:headEnd type="none" w="med" len="med"/>
                <a:tailEnd type="triangle" w="lg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/>
                <a:endParaRPr>
                  <a:latin typeface="Arial" panose="020B0604020202020204"/>
                  <a:ea typeface="微软雅黑" panose="020B0503020204020204" pitchFamily="34" charset="-122"/>
                  <a:sym typeface="Arial" panose="020B0604020202020204"/>
                </a:endParaRPr>
              </a:p>
            </p:txBody>
          </p:sp>
          <p:sp>
            <p:nvSpPr>
              <p:cNvPr id="20" name="îṣļîḑé-Freeform: Shape 101"/>
              <p:cNvSpPr/>
              <p:nvPr/>
            </p:nvSpPr>
            <p:spPr bwMode="auto">
              <a:xfrm>
                <a:off x="3309660" y="4052290"/>
                <a:ext cx="647012" cy="719916"/>
              </a:xfrm>
              <a:custGeom>
                <a:avLst/>
                <a:gdLst/>
                <a:ahLst/>
                <a:cxnLst>
                  <a:cxn ang="0">
                    <a:pos x="45" y="81"/>
                  </a:cxn>
                  <a:cxn ang="0">
                    <a:pos x="52" y="71"/>
                  </a:cxn>
                  <a:cxn ang="0">
                    <a:pos x="51" y="66"/>
                  </a:cxn>
                  <a:cxn ang="0">
                    <a:pos x="40" y="55"/>
                  </a:cxn>
                  <a:cxn ang="0">
                    <a:pos x="35" y="54"/>
                  </a:cxn>
                  <a:cxn ang="0">
                    <a:pos x="28" y="59"/>
                  </a:cxn>
                  <a:cxn ang="0">
                    <a:pos x="16" y="31"/>
                  </a:cxn>
                  <a:cxn ang="0">
                    <a:pos x="24" y="27"/>
                  </a:cxn>
                  <a:cxn ang="0">
                    <a:pos x="25" y="22"/>
                  </a:cxn>
                  <a:cxn ang="0">
                    <a:pos x="21" y="6"/>
                  </a:cxn>
                  <a:cxn ang="0">
                    <a:pos x="17" y="3"/>
                  </a:cxn>
                  <a:cxn ang="0">
                    <a:pos x="5" y="4"/>
                  </a:cxn>
                  <a:cxn ang="0">
                    <a:pos x="0" y="9"/>
                  </a:cxn>
                  <a:cxn ang="0">
                    <a:pos x="39" y="83"/>
                  </a:cxn>
                  <a:cxn ang="0">
                    <a:pos x="45" y="81"/>
                  </a:cxn>
                  <a:cxn ang="0">
                    <a:pos x="41" y="47"/>
                  </a:cxn>
                  <a:cxn ang="0">
                    <a:pos x="29" y="47"/>
                  </a:cxn>
                  <a:cxn ang="0">
                    <a:pos x="30" y="44"/>
                  </a:cxn>
                  <a:cxn ang="0">
                    <a:pos x="37" y="33"/>
                  </a:cxn>
                  <a:cxn ang="0">
                    <a:pos x="38" y="28"/>
                  </a:cxn>
                  <a:cxn ang="0">
                    <a:pos x="37" y="26"/>
                  </a:cxn>
                  <a:cxn ang="0">
                    <a:pos x="36" y="27"/>
                  </a:cxn>
                  <a:cxn ang="0">
                    <a:pos x="36" y="31"/>
                  </a:cxn>
                  <a:cxn ang="0">
                    <a:pos x="31" y="31"/>
                  </a:cxn>
                  <a:cxn ang="0">
                    <a:pos x="31" y="27"/>
                  </a:cxn>
                  <a:cxn ang="0">
                    <a:pos x="38" y="23"/>
                  </a:cxn>
                  <a:cxn ang="0">
                    <a:pos x="43" y="24"/>
                  </a:cxn>
                  <a:cxn ang="0">
                    <a:pos x="43" y="30"/>
                  </a:cxn>
                  <a:cxn ang="0">
                    <a:pos x="42" y="32"/>
                  </a:cxn>
                  <a:cxn ang="0">
                    <a:pos x="35" y="44"/>
                  </a:cxn>
                  <a:cxn ang="0">
                    <a:pos x="42" y="44"/>
                  </a:cxn>
                  <a:cxn ang="0">
                    <a:pos x="41" y="47"/>
                  </a:cxn>
                  <a:cxn ang="0">
                    <a:pos x="57" y="44"/>
                  </a:cxn>
                  <a:cxn ang="0">
                    <a:pos x="54" y="44"/>
                  </a:cxn>
                  <a:cxn ang="0">
                    <a:pos x="54" y="47"/>
                  </a:cxn>
                  <a:cxn ang="0">
                    <a:pos x="49" y="47"/>
                  </a:cxn>
                  <a:cxn ang="0">
                    <a:pos x="49" y="44"/>
                  </a:cxn>
                  <a:cxn ang="0">
                    <a:pos x="42" y="44"/>
                  </a:cxn>
                  <a:cxn ang="0">
                    <a:pos x="43" y="40"/>
                  </a:cxn>
                  <a:cxn ang="0">
                    <a:pos x="50" y="23"/>
                  </a:cxn>
                  <a:cxn ang="0">
                    <a:pos x="57" y="23"/>
                  </a:cxn>
                  <a:cxn ang="0">
                    <a:pos x="55" y="40"/>
                  </a:cxn>
                  <a:cxn ang="0">
                    <a:pos x="57" y="40"/>
                  </a:cxn>
                  <a:cxn ang="0">
                    <a:pos x="57" y="44"/>
                  </a:cxn>
                  <a:cxn ang="0">
                    <a:pos x="50" y="40"/>
                  </a:cxn>
                  <a:cxn ang="0">
                    <a:pos x="47" y="40"/>
                  </a:cxn>
                  <a:cxn ang="0">
                    <a:pos x="51" y="31"/>
                  </a:cxn>
                  <a:cxn ang="0">
                    <a:pos x="50" y="40"/>
                  </a:cxn>
                  <a:cxn ang="0">
                    <a:pos x="39" y="0"/>
                  </a:cxn>
                  <a:cxn ang="0">
                    <a:pos x="65" y="10"/>
                  </a:cxn>
                  <a:cxn ang="0">
                    <a:pos x="76" y="36"/>
                  </a:cxn>
                  <a:cxn ang="0">
                    <a:pos x="65" y="62"/>
                  </a:cxn>
                  <a:cxn ang="0">
                    <a:pos x="59" y="67"/>
                  </a:cxn>
                  <a:cxn ang="0">
                    <a:pos x="57" y="65"/>
                  </a:cxn>
                  <a:cxn ang="0">
                    <a:pos x="53" y="61"/>
                  </a:cxn>
                  <a:cxn ang="0">
                    <a:pos x="59" y="56"/>
                  </a:cxn>
                  <a:cxn ang="0">
                    <a:pos x="68" y="36"/>
                  </a:cxn>
                  <a:cxn ang="0">
                    <a:pos x="59" y="16"/>
                  </a:cxn>
                  <a:cxn ang="0">
                    <a:pos x="39" y="8"/>
                  </a:cxn>
                  <a:cxn ang="0">
                    <a:pos x="29" y="10"/>
                  </a:cxn>
                  <a:cxn ang="0">
                    <a:pos x="27" y="5"/>
                  </a:cxn>
                  <a:cxn ang="0">
                    <a:pos x="26" y="2"/>
                  </a:cxn>
                  <a:cxn ang="0">
                    <a:pos x="39" y="0"/>
                  </a:cxn>
                </a:cxnLst>
                <a:rect l="0" t="0" r="r" b="b"/>
                <a:pathLst>
                  <a:path w="76" h="85">
                    <a:moveTo>
                      <a:pt x="45" y="81"/>
                    </a:moveTo>
                    <a:cubicBezTo>
                      <a:pt x="47" y="78"/>
                      <a:pt x="50" y="75"/>
                      <a:pt x="52" y="71"/>
                    </a:cubicBezTo>
                    <a:cubicBezTo>
                      <a:pt x="53" y="70"/>
                      <a:pt x="53" y="68"/>
                      <a:pt x="51" y="66"/>
                    </a:cubicBezTo>
                    <a:cubicBezTo>
                      <a:pt x="47" y="63"/>
                      <a:pt x="43" y="59"/>
                      <a:pt x="40" y="55"/>
                    </a:cubicBezTo>
                    <a:cubicBezTo>
                      <a:pt x="38" y="54"/>
                      <a:pt x="36" y="53"/>
                      <a:pt x="35" y="54"/>
                    </a:cubicBezTo>
                    <a:cubicBezTo>
                      <a:pt x="32" y="56"/>
                      <a:pt x="30" y="57"/>
                      <a:pt x="28" y="59"/>
                    </a:cubicBezTo>
                    <a:cubicBezTo>
                      <a:pt x="20" y="46"/>
                      <a:pt x="18" y="40"/>
                      <a:pt x="16" y="31"/>
                    </a:cubicBezTo>
                    <a:cubicBezTo>
                      <a:pt x="19" y="29"/>
                      <a:pt x="21" y="28"/>
                      <a:pt x="24" y="27"/>
                    </a:cubicBezTo>
                    <a:cubicBezTo>
                      <a:pt x="25" y="26"/>
                      <a:pt x="26" y="24"/>
                      <a:pt x="25" y="22"/>
                    </a:cubicBezTo>
                    <a:cubicBezTo>
                      <a:pt x="24" y="17"/>
                      <a:pt x="22" y="12"/>
                      <a:pt x="21" y="6"/>
                    </a:cubicBezTo>
                    <a:cubicBezTo>
                      <a:pt x="20" y="4"/>
                      <a:pt x="19" y="3"/>
                      <a:pt x="17" y="3"/>
                    </a:cubicBezTo>
                    <a:cubicBezTo>
                      <a:pt x="13" y="4"/>
                      <a:pt x="9" y="4"/>
                      <a:pt x="5" y="4"/>
                    </a:cubicBezTo>
                    <a:cubicBezTo>
                      <a:pt x="1" y="5"/>
                      <a:pt x="0" y="6"/>
                      <a:pt x="0" y="9"/>
                    </a:cubicBezTo>
                    <a:cubicBezTo>
                      <a:pt x="2" y="40"/>
                      <a:pt x="14" y="69"/>
                      <a:pt x="39" y="83"/>
                    </a:cubicBezTo>
                    <a:cubicBezTo>
                      <a:pt x="42" y="85"/>
                      <a:pt x="43" y="85"/>
                      <a:pt x="45" y="81"/>
                    </a:cubicBezTo>
                    <a:close/>
                    <a:moveTo>
                      <a:pt x="41" y="47"/>
                    </a:moveTo>
                    <a:cubicBezTo>
                      <a:pt x="29" y="47"/>
                      <a:pt x="29" y="47"/>
                      <a:pt x="29" y="47"/>
                    </a:cubicBezTo>
                    <a:cubicBezTo>
                      <a:pt x="30" y="44"/>
                      <a:pt x="30" y="44"/>
                      <a:pt x="30" y="44"/>
                    </a:cubicBezTo>
                    <a:cubicBezTo>
                      <a:pt x="37" y="33"/>
                      <a:pt x="37" y="33"/>
                      <a:pt x="37" y="33"/>
                    </a:cubicBezTo>
                    <a:cubicBezTo>
                      <a:pt x="38" y="32"/>
                      <a:pt x="38" y="30"/>
                      <a:pt x="38" y="28"/>
                    </a:cubicBezTo>
                    <a:cubicBezTo>
                      <a:pt x="38" y="27"/>
                      <a:pt x="38" y="26"/>
                      <a:pt x="37" y="26"/>
                    </a:cubicBezTo>
                    <a:cubicBezTo>
                      <a:pt x="37" y="26"/>
                      <a:pt x="36" y="27"/>
                      <a:pt x="36" y="27"/>
                    </a:cubicBezTo>
                    <a:cubicBezTo>
                      <a:pt x="36" y="31"/>
                      <a:pt x="36" y="31"/>
                      <a:pt x="36" y="31"/>
                    </a:cubicBezTo>
                    <a:cubicBezTo>
                      <a:pt x="31" y="31"/>
                      <a:pt x="31" y="31"/>
                      <a:pt x="31" y="31"/>
                    </a:cubicBezTo>
                    <a:cubicBezTo>
                      <a:pt x="31" y="27"/>
                      <a:pt x="31" y="27"/>
                      <a:pt x="31" y="27"/>
                    </a:cubicBezTo>
                    <a:cubicBezTo>
                      <a:pt x="32" y="24"/>
                      <a:pt x="34" y="23"/>
                      <a:pt x="38" y="23"/>
                    </a:cubicBezTo>
                    <a:cubicBezTo>
                      <a:pt x="40" y="23"/>
                      <a:pt x="42" y="23"/>
                      <a:pt x="43" y="24"/>
                    </a:cubicBezTo>
                    <a:cubicBezTo>
                      <a:pt x="43" y="26"/>
                      <a:pt x="43" y="27"/>
                      <a:pt x="43" y="30"/>
                    </a:cubicBezTo>
                    <a:cubicBezTo>
                      <a:pt x="43" y="31"/>
                      <a:pt x="43" y="32"/>
                      <a:pt x="42" y="32"/>
                    </a:cubicBezTo>
                    <a:cubicBezTo>
                      <a:pt x="35" y="44"/>
                      <a:pt x="35" y="44"/>
                      <a:pt x="35" y="44"/>
                    </a:cubicBezTo>
                    <a:cubicBezTo>
                      <a:pt x="42" y="44"/>
                      <a:pt x="42" y="44"/>
                      <a:pt x="42" y="44"/>
                    </a:cubicBezTo>
                    <a:cubicBezTo>
                      <a:pt x="41" y="47"/>
                      <a:pt x="41" y="47"/>
                      <a:pt x="41" y="47"/>
                    </a:cubicBezTo>
                    <a:close/>
                    <a:moveTo>
                      <a:pt x="57" y="44"/>
                    </a:moveTo>
                    <a:cubicBezTo>
                      <a:pt x="54" y="44"/>
                      <a:pt x="54" y="44"/>
                      <a:pt x="54" y="44"/>
                    </a:cubicBezTo>
                    <a:cubicBezTo>
                      <a:pt x="54" y="47"/>
                      <a:pt x="54" y="47"/>
                      <a:pt x="54" y="47"/>
                    </a:cubicBezTo>
                    <a:cubicBezTo>
                      <a:pt x="49" y="47"/>
                      <a:pt x="49" y="47"/>
                      <a:pt x="49" y="47"/>
                    </a:cubicBezTo>
                    <a:cubicBezTo>
                      <a:pt x="49" y="44"/>
                      <a:pt x="49" y="44"/>
                      <a:pt x="49" y="44"/>
                    </a:cubicBezTo>
                    <a:cubicBezTo>
                      <a:pt x="42" y="44"/>
                      <a:pt x="42" y="44"/>
                      <a:pt x="42" y="44"/>
                    </a:cubicBezTo>
                    <a:cubicBezTo>
                      <a:pt x="43" y="40"/>
                      <a:pt x="43" y="40"/>
                      <a:pt x="43" y="40"/>
                    </a:cubicBezTo>
                    <a:cubicBezTo>
                      <a:pt x="50" y="23"/>
                      <a:pt x="50" y="23"/>
                      <a:pt x="50" y="23"/>
                    </a:cubicBezTo>
                    <a:cubicBezTo>
                      <a:pt x="57" y="23"/>
                      <a:pt x="57" y="23"/>
                      <a:pt x="57" y="23"/>
                    </a:cubicBezTo>
                    <a:cubicBezTo>
                      <a:pt x="55" y="40"/>
                      <a:pt x="55" y="40"/>
                      <a:pt x="55" y="40"/>
                    </a:cubicBezTo>
                    <a:cubicBezTo>
                      <a:pt x="57" y="40"/>
                      <a:pt x="57" y="40"/>
                      <a:pt x="57" y="40"/>
                    </a:cubicBezTo>
                    <a:cubicBezTo>
                      <a:pt x="57" y="44"/>
                      <a:pt x="57" y="44"/>
                      <a:pt x="57" y="44"/>
                    </a:cubicBezTo>
                    <a:close/>
                    <a:moveTo>
                      <a:pt x="50" y="40"/>
                    </a:moveTo>
                    <a:cubicBezTo>
                      <a:pt x="47" y="40"/>
                      <a:pt x="47" y="40"/>
                      <a:pt x="47" y="40"/>
                    </a:cubicBezTo>
                    <a:cubicBezTo>
                      <a:pt x="51" y="31"/>
                      <a:pt x="51" y="31"/>
                      <a:pt x="51" y="31"/>
                    </a:cubicBezTo>
                    <a:cubicBezTo>
                      <a:pt x="50" y="40"/>
                      <a:pt x="50" y="40"/>
                      <a:pt x="50" y="40"/>
                    </a:cubicBezTo>
                    <a:close/>
                    <a:moveTo>
                      <a:pt x="39" y="0"/>
                    </a:moveTo>
                    <a:cubicBezTo>
                      <a:pt x="49" y="0"/>
                      <a:pt x="59" y="4"/>
                      <a:pt x="65" y="10"/>
                    </a:cubicBezTo>
                    <a:cubicBezTo>
                      <a:pt x="72" y="17"/>
                      <a:pt x="76" y="26"/>
                      <a:pt x="76" y="36"/>
                    </a:cubicBezTo>
                    <a:cubicBezTo>
                      <a:pt x="76" y="46"/>
                      <a:pt x="72" y="56"/>
                      <a:pt x="65" y="62"/>
                    </a:cubicBezTo>
                    <a:cubicBezTo>
                      <a:pt x="63" y="64"/>
                      <a:pt x="61" y="66"/>
                      <a:pt x="59" y="67"/>
                    </a:cubicBezTo>
                    <a:cubicBezTo>
                      <a:pt x="59" y="66"/>
                      <a:pt x="58" y="66"/>
                      <a:pt x="57" y="65"/>
                    </a:cubicBezTo>
                    <a:cubicBezTo>
                      <a:pt x="53" y="61"/>
                      <a:pt x="53" y="61"/>
                      <a:pt x="53" y="61"/>
                    </a:cubicBezTo>
                    <a:cubicBezTo>
                      <a:pt x="56" y="60"/>
                      <a:pt x="58" y="58"/>
                      <a:pt x="59" y="56"/>
                    </a:cubicBezTo>
                    <a:cubicBezTo>
                      <a:pt x="64" y="51"/>
                      <a:pt x="68" y="44"/>
                      <a:pt x="68" y="36"/>
                    </a:cubicBezTo>
                    <a:cubicBezTo>
                      <a:pt x="68" y="28"/>
                      <a:pt x="64" y="21"/>
                      <a:pt x="59" y="16"/>
                    </a:cubicBezTo>
                    <a:cubicBezTo>
                      <a:pt x="54" y="11"/>
                      <a:pt x="47" y="8"/>
                      <a:pt x="39" y="8"/>
                    </a:cubicBezTo>
                    <a:cubicBezTo>
                      <a:pt x="36" y="8"/>
                      <a:pt x="32" y="9"/>
                      <a:pt x="29" y="10"/>
                    </a:cubicBezTo>
                    <a:cubicBezTo>
                      <a:pt x="27" y="5"/>
                      <a:pt x="27" y="5"/>
                      <a:pt x="27" y="5"/>
                    </a:cubicBezTo>
                    <a:cubicBezTo>
                      <a:pt x="27" y="4"/>
                      <a:pt x="26" y="3"/>
                      <a:pt x="26" y="2"/>
                    </a:cubicBezTo>
                    <a:cubicBezTo>
                      <a:pt x="30" y="1"/>
                      <a:pt x="34" y="0"/>
                      <a:pt x="39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latin typeface="Arial" panose="020B0604020202020204"/>
                  <a:ea typeface="微软雅黑" panose="020B0503020204020204" pitchFamily="34" charset="-122"/>
                  <a:sym typeface="Arial" panose="020B0604020202020204"/>
                </a:endParaRPr>
              </a:p>
            </p:txBody>
          </p:sp>
          <p:sp>
            <p:nvSpPr>
              <p:cNvPr id="21" name="îṣļîḑé-Freeform: Shape 102"/>
              <p:cNvSpPr/>
              <p:nvPr/>
            </p:nvSpPr>
            <p:spPr bwMode="auto">
              <a:xfrm>
                <a:off x="4806726" y="2639279"/>
                <a:ext cx="750886" cy="702440"/>
              </a:xfrm>
              <a:custGeom>
                <a:avLst/>
                <a:gdLst/>
                <a:ahLst/>
                <a:cxnLst>
                  <a:cxn ang="0">
                    <a:pos x="53" y="33"/>
                  </a:cxn>
                  <a:cxn ang="0">
                    <a:pos x="56" y="16"/>
                  </a:cxn>
                  <a:cxn ang="0">
                    <a:pos x="83" y="16"/>
                  </a:cxn>
                  <a:cxn ang="0">
                    <a:pos x="62" y="23"/>
                  </a:cxn>
                  <a:cxn ang="0">
                    <a:pos x="59" y="60"/>
                  </a:cxn>
                  <a:cxn ang="0">
                    <a:pos x="59" y="75"/>
                  </a:cxn>
                  <a:cxn ang="0">
                    <a:pos x="44" y="75"/>
                  </a:cxn>
                  <a:cxn ang="0">
                    <a:pos x="21" y="69"/>
                  </a:cxn>
                  <a:cxn ang="0">
                    <a:pos x="11" y="78"/>
                  </a:cxn>
                  <a:cxn ang="0">
                    <a:pos x="0" y="67"/>
                  </a:cxn>
                  <a:cxn ang="0">
                    <a:pos x="7" y="57"/>
                  </a:cxn>
                  <a:cxn ang="0">
                    <a:pos x="52" y="11"/>
                  </a:cxn>
                  <a:cxn ang="0">
                    <a:pos x="26" y="0"/>
                  </a:cxn>
                  <a:cxn ang="0">
                    <a:pos x="25" y="0"/>
                  </a:cxn>
                  <a:cxn ang="0">
                    <a:pos x="21" y="3"/>
                  </a:cxn>
                  <a:cxn ang="0">
                    <a:pos x="12" y="30"/>
                  </a:cxn>
                  <a:cxn ang="0">
                    <a:pos x="50" y="18"/>
                  </a:cxn>
                  <a:cxn ang="0">
                    <a:pos x="51" y="16"/>
                  </a:cxn>
                  <a:cxn ang="0">
                    <a:pos x="32" y="12"/>
                  </a:cxn>
                  <a:cxn ang="0">
                    <a:pos x="24" y="20"/>
                  </a:cxn>
                  <a:cxn ang="0">
                    <a:pos x="23" y="9"/>
                  </a:cxn>
                  <a:cxn ang="0">
                    <a:pos x="24" y="7"/>
                  </a:cxn>
                  <a:cxn ang="0">
                    <a:pos x="23" y="4"/>
                  </a:cxn>
                  <a:cxn ang="0">
                    <a:pos x="25" y="2"/>
                  </a:cxn>
                  <a:cxn ang="0">
                    <a:pos x="25" y="6"/>
                  </a:cxn>
                  <a:cxn ang="0">
                    <a:pos x="49" y="13"/>
                  </a:cxn>
                  <a:cxn ang="0">
                    <a:pos x="25" y="6"/>
                  </a:cxn>
                  <a:cxn ang="0">
                    <a:pos x="49" y="12"/>
                  </a:cxn>
                  <a:cxn ang="0">
                    <a:pos x="25" y="5"/>
                  </a:cxn>
                  <a:cxn ang="0">
                    <a:pos x="26" y="4"/>
                  </a:cxn>
                  <a:cxn ang="0">
                    <a:pos x="49" y="12"/>
                  </a:cxn>
                  <a:cxn ang="0">
                    <a:pos x="26" y="4"/>
                  </a:cxn>
                  <a:cxn ang="0">
                    <a:pos x="16" y="52"/>
                  </a:cxn>
                  <a:cxn ang="0">
                    <a:pos x="46" y="49"/>
                  </a:cxn>
                  <a:cxn ang="0">
                    <a:pos x="14" y="40"/>
                  </a:cxn>
                  <a:cxn ang="0">
                    <a:pos x="47" y="43"/>
                  </a:cxn>
                  <a:cxn ang="0">
                    <a:pos x="14" y="40"/>
                  </a:cxn>
                  <a:cxn ang="0">
                    <a:pos x="11" y="62"/>
                  </a:cxn>
                  <a:cxn ang="0">
                    <a:pos x="6" y="67"/>
                  </a:cxn>
                  <a:cxn ang="0">
                    <a:pos x="11" y="72"/>
                  </a:cxn>
                  <a:cxn ang="0">
                    <a:pos x="16" y="67"/>
                  </a:cxn>
                  <a:cxn ang="0">
                    <a:pos x="55" y="64"/>
                  </a:cxn>
                  <a:cxn ang="0">
                    <a:pos x="48" y="64"/>
                  </a:cxn>
                  <a:cxn ang="0">
                    <a:pos x="48" y="71"/>
                  </a:cxn>
                  <a:cxn ang="0">
                    <a:pos x="55" y="71"/>
                  </a:cxn>
                  <a:cxn ang="0">
                    <a:pos x="55" y="64"/>
                  </a:cxn>
                </a:cxnLst>
                <a:rect l="0" t="0" r="r" b="b"/>
                <a:pathLst>
                  <a:path w="83" h="78">
                    <a:moveTo>
                      <a:pt x="2" y="33"/>
                    </a:moveTo>
                    <a:cubicBezTo>
                      <a:pt x="53" y="33"/>
                      <a:pt x="53" y="33"/>
                      <a:pt x="53" y="33"/>
                    </a:cubicBezTo>
                    <a:cubicBezTo>
                      <a:pt x="55" y="19"/>
                      <a:pt x="55" y="19"/>
                      <a:pt x="55" y="19"/>
                    </a:cubicBezTo>
                    <a:cubicBezTo>
                      <a:pt x="56" y="16"/>
                      <a:pt x="56" y="16"/>
                      <a:pt x="56" y="16"/>
                    </a:cubicBezTo>
                    <a:cubicBezTo>
                      <a:pt x="59" y="16"/>
                      <a:pt x="59" y="16"/>
                      <a:pt x="59" y="16"/>
                    </a:cubicBezTo>
                    <a:cubicBezTo>
                      <a:pt x="83" y="16"/>
                      <a:pt x="83" y="16"/>
                      <a:pt x="83" y="16"/>
                    </a:cubicBezTo>
                    <a:cubicBezTo>
                      <a:pt x="83" y="23"/>
                      <a:pt x="83" y="23"/>
                      <a:pt x="83" y="23"/>
                    </a:cubicBezTo>
                    <a:cubicBezTo>
                      <a:pt x="62" y="23"/>
                      <a:pt x="62" y="23"/>
                      <a:pt x="62" y="23"/>
                    </a:cubicBezTo>
                    <a:cubicBezTo>
                      <a:pt x="56" y="58"/>
                      <a:pt x="56" y="58"/>
                      <a:pt x="56" y="58"/>
                    </a:cubicBezTo>
                    <a:cubicBezTo>
                      <a:pt x="57" y="58"/>
                      <a:pt x="58" y="59"/>
                      <a:pt x="59" y="60"/>
                    </a:cubicBezTo>
                    <a:cubicBezTo>
                      <a:pt x="61" y="62"/>
                      <a:pt x="62" y="64"/>
                      <a:pt x="62" y="67"/>
                    </a:cubicBezTo>
                    <a:cubicBezTo>
                      <a:pt x="62" y="70"/>
                      <a:pt x="61" y="73"/>
                      <a:pt x="59" y="75"/>
                    </a:cubicBezTo>
                    <a:cubicBezTo>
                      <a:pt x="57" y="77"/>
                      <a:pt x="55" y="78"/>
                      <a:pt x="52" y="78"/>
                    </a:cubicBezTo>
                    <a:cubicBezTo>
                      <a:pt x="49" y="78"/>
                      <a:pt x="46" y="77"/>
                      <a:pt x="44" y="75"/>
                    </a:cubicBezTo>
                    <a:cubicBezTo>
                      <a:pt x="43" y="73"/>
                      <a:pt x="42" y="71"/>
                      <a:pt x="41" y="69"/>
                    </a:cubicBezTo>
                    <a:cubicBezTo>
                      <a:pt x="21" y="69"/>
                      <a:pt x="21" y="69"/>
                      <a:pt x="21" y="69"/>
                    </a:cubicBezTo>
                    <a:cubicBezTo>
                      <a:pt x="21" y="71"/>
                      <a:pt x="20" y="73"/>
                      <a:pt x="18" y="75"/>
                    </a:cubicBezTo>
                    <a:cubicBezTo>
                      <a:pt x="17" y="77"/>
                      <a:pt x="14" y="78"/>
                      <a:pt x="11" y="78"/>
                    </a:cubicBezTo>
                    <a:cubicBezTo>
                      <a:pt x="8" y="78"/>
                      <a:pt x="5" y="77"/>
                      <a:pt x="4" y="75"/>
                    </a:cubicBezTo>
                    <a:cubicBezTo>
                      <a:pt x="2" y="73"/>
                      <a:pt x="0" y="70"/>
                      <a:pt x="0" y="67"/>
                    </a:cubicBezTo>
                    <a:cubicBezTo>
                      <a:pt x="0" y="64"/>
                      <a:pt x="2" y="62"/>
                      <a:pt x="4" y="60"/>
                    </a:cubicBezTo>
                    <a:cubicBezTo>
                      <a:pt x="4" y="59"/>
                      <a:pt x="6" y="58"/>
                      <a:pt x="7" y="57"/>
                    </a:cubicBezTo>
                    <a:cubicBezTo>
                      <a:pt x="2" y="33"/>
                      <a:pt x="2" y="33"/>
                      <a:pt x="2" y="33"/>
                    </a:cubicBezTo>
                    <a:close/>
                    <a:moveTo>
                      <a:pt x="52" y="11"/>
                    </a:moveTo>
                    <a:cubicBezTo>
                      <a:pt x="53" y="8"/>
                      <a:pt x="53" y="8"/>
                      <a:pt x="53" y="8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24" y="0"/>
                      <a:pt x="23" y="1"/>
                      <a:pt x="22" y="1"/>
                    </a:cubicBezTo>
                    <a:cubicBezTo>
                      <a:pt x="21" y="2"/>
                      <a:pt x="21" y="3"/>
                      <a:pt x="21" y="3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12" y="30"/>
                      <a:pt x="12" y="30"/>
                      <a:pt x="12" y="30"/>
                    </a:cubicBezTo>
                    <a:cubicBezTo>
                      <a:pt x="46" y="30"/>
                      <a:pt x="46" y="30"/>
                      <a:pt x="46" y="30"/>
                    </a:cubicBezTo>
                    <a:cubicBezTo>
                      <a:pt x="50" y="18"/>
                      <a:pt x="50" y="18"/>
                      <a:pt x="50" y="18"/>
                    </a:cubicBezTo>
                    <a:cubicBezTo>
                      <a:pt x="50" y="17"/>
                      <a:pt x="50" y="17"/>
                      <a:pt x="50" y="17"/>
                    </a:cubicBezTo>
                    <a:cubicBezTo>
                      <a:pt x="51" y="16"/>
                      <a:pt x="51" y="16"/>
                      <a:pt x="51" y="16"/>
                    </a:cubicBezTo>
                    <a:cubicBezTo>
                      <a:pt x="34" y="10"/>
                      <a:pt x="34" y="10"/>
                      <a:pt x="34" y="10"/>
                    </a:cubicBezTo>
                    <a:cubicBezTo>
                      <a:pt x="32" y="12"/>
                      <a:pt x="32" y="12"/>
                      <a:pt x="32" y="12"/>
                    </a:cubicBezTo>
                    <a:cubicBezTo>
                      <a:pt x="28" y="24"/>
                      <a:pt x="28" y="24"/>
                      <a:pt x="28" y="24"/>
                    </a:cubicBezTo>
                    <a:cubicBezTo>
                      <a:pt x="24" y="20"/>
                      <a:pt x="24" y="20"/>
                      <a:pt x="24" y="20"/>
                    </a:cubicBezTo>
                    <a:cubicBezTo>
                      <a:pt x="19" y="22"/>
                      <a:pt x="19" y="22"/>
                      <a:pt x="19" y="22"/>
                    </a:cubicBezTo>
                    <a:cubicBezTo>
                      <a:pt x="23" y="9"/>
                      <a:pt x="23" y="9"/>
                      <a:pt x="23" y="9"/>
                    </a:cubicBezTo>
                    <a:cubicBezTo>
                      <a:pt x="23" y="9"/>
                      <a:pt x="25" y="8"/>
                      <a:pt x="25" y="8"/>
                    </a:cubicBezTo>
                    <a:cubicBezTo>
                      <a:pt x="24" y="7"/>
                      <a:pt x="24" y="7"/>
                      <a:pt x="24" y="7"/>
                    </a:cubicBezTo>
                    <a:cubicBezTo>
                      <a:pt x="23" y="7"/>
                      <a:pt x="23" y="6"/>
                      <a:pt x="23" y="6"/>
                    </a:cubicBezTo>
                    <a:cubicBezTo>
                      <a:pt x="23" y="5"/>
                      <a:pt x="23" y="5"/>
                      <a:pt x="23" y="4"/>
                    </a:cubicBezTo>
                    <a:cubicBezTo>
                      <a:pt x="23" y="4"/>
                      <a:pt x="23" y="3"/>
                      <a:pt x="24" y="3"/>
                    </a:cubicBezTo>
                    <a:cubicBezTo>
                      <a:pt x="24" y="3"/>
                      <a:pt x="25" y="3"/>
                      <a:pt x="25" y="2"/>
                    </a:cubicBezTo>
                    <a:cubicBezTo>
                      <a:pt x="52" y="11"/>
                      <a:pt x="52" y="11"/>
                      <a:pt x="52" y="11"/>
                    </a:cubicBezTo>
                    <a:close/>
                    <a:moveTo>
                      <a:pt x="25" y="6"/>
                    </a:moveTo>
                    <a:cubicBezTo>
                      <a:pt x="25" y="6"/>
                      <a:pt x="25" y="6"/>
                      <a:pt x="25" y="6"/>
                    </a:cubicBezTo>
                    <a:cubicBezTo>
                      <a:pt x="49" y="13"/>
                      <a:pt x="49" y="13"/>
                      <a:pt x="49" y="13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25" y="6"/>
                      <a:pt x="25" y="6"/>
                      <a:pt x="25" y="6"/>
                    </a:cubicBezTo>
                    <a:close/>
                    <a:moveTo>
                      <a:pt x="25" y="5"/>
                    </a:move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3"/>
                      <a:pt x="49" y="13"/>
                      <a:pt x="49" y="13"/>
                    </a:cubicBezTo>
                    <a:cubicBezTo>
                      <a:pt x="25" y="5"/>
                      <a:pt x="25" y="5"/>
                      <a:pt x="25" y="5"/>
                    </a:cubicBezTo>
                    <a:cubicBezTo>
                      <a:pt x="25" y="5"/>
                      <a:pt x="25" y="5"/>
                      <a:pt x="25" y="5"/>
                    </a:cubicBezTo>
                    <a:close/>
                    <a:moveTo>
                      <a:pt x="26" y="4"/>
                    </a:moveTo>
                    <a:cubicBezTo>
                      <a:pt x="50" y="11"/>
                      <a:pt x="50" y="11"/>
                      <a:pt x="50" y="11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25" y="4"/>
                      <a:pt x="25" y="4"/>
                      <a:pt x="25" y="4"/>
                    </a:cubicBezTo>
                    <a:cubicBezTo>
                      <a:pt x="26" y="4"/>
                      <a:pt x="26" y="4"/>
                      <a:pt x="26" y="4"/>
                    </a:cubicBezTo>
                    <a:close/>
                    <a:moveTo>
                      <a:pt x="15" y="49"/>
                    </a:moveTo>
                    <a:cubicBezTo>
                      <a:pt x="16" y="52"/>
                      <a:pt x="16" y="52"/>
                      <a:pt x="16" y="52"/>
                    </a:cubicBezTo>
                    <a:cubicBezTo>
                      <a:pt x="46" y="52"/>
                      <a:pt x="46" y="52"/>
                      <a:pt x="46" y="52"/>
                    </a:cubicBezTo>
                    <a:cubicBezTo>
                      <a:pt x="46" y="49"/>
                      <a:pt x="46" y="49"/>
                      <a:pt x="46" y="49"/>
                    </a:cubicBezTo>
                    <a:cubicBezTo>
                      <a:pt x="15" y="49"/>
                      <a:pt x="15" y="49"/>
                      <a:pt x="15" y="49"/>
                    </a:cubicBezTo>
                    <a:close/>
                    <a:moveTo>
                      <a:pt x="14" y="40"/>
                    </a:moveTo>
                    <a:cubicBezTo>
                      <a:pt x="15" y="43"/>
                      <a:pt x="15" y="43"/>
                      <a:pt x="15" y="43"/>
                    </a:cubicBezTo>
                    <a:cubicBezTo>
                      <a:pt x="47" y="43"/>
                      <a:pt x="47" y="43"/>
                      <a:pt x="47" y="43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14" y="40"/>
                      <a:pt x="14" y="40"/>
                      <a:pt x="14" y="40"/>
                    </a:cubicBezTo>
                    <a:close/>
                    <a:moveTo>
                      <a:pt x="14" y="64"/>
                    </a:moveTo>
                    <a:cubicBezTo>
                      <a:pt x="14" y="63"/>
                      <a:pt x="12" y="62"/>
                      <a:pt x="11" y="62"/>
                    </a:cubicBezTo>
                    <a:cubicBezTo>
                      <a:pt x="10" y="62"/>
                      <a:pt x="8" y="63"/>
                      <a:pt x="8" y="64"/>
                    </a:cubicBezTo>
                    <a:cubicBezTo>
                      <a:pt x="7" y="65"/>
                      <a:pt x="6" y="66"/>
                      <a:pt x="6" y="67"/>
                    </a:cubicBezTo>
                    <a:cubicBezTo>
                      <a:pt x="6" y="69"/>
                      <a:pt x="7" y="70"/>
                      <a:pt x="8" y="71"/>
                    </a:cubicBezTo>
                    <a:cubicBezTo>
                      <a:pt x="8" y="71"/>
                      <a:pt x="10" y="72"/>
                      <a:pt x="11" y="72"/>
                    </a:cubicBezTo>
                    <a:cubicBezTo>
                      <a:pt x="12" y="72"/>
                      <a:pt x="14" y="71"/>
                      <a:pt x="14" y="71"/>
                    </a:cubicBezTo>
                    <a:cubicBezTo>
                      <a:pt x="15" y="70"/>
                      <a:pt x="16" y="69"/>
                      <a:pt x="16" y="67"/>
                    </a:cubicBezTo>
                    <a:cubicBezTo>
                      <a:pt x="16" y="66"/>
                      <a:pt x="15" y="65"/>
                      <a:pt x="14" y="64"/>
                    </a:cubicBezTo>
                    <a:close/>
                    <a:moveTo>
                      <a:pt x="55" y="64"/>
                    </a:moveTo>
                    <a:cubicBezTo>
                      <a:pt x="54" y="63"/>
                      <a:pt x="53" y="62"/>
                      <a:pt x="52" y="62"/>
                    </a:cubicBezTo>
                    <a:cubicBezTo>
                      <a:pt x="50" y="62"/>
                      <a:pt x="49" y="63"/>
                      <a:pt x="48" y="64"/>
                    </a:cubicBezTo>
                    <a:cubicBezTo>
                      <a:pt x="47" y="65"/>
                      <a:pt x="47" y="66"/>
                      <a:pt x="47" y="67"/>
                    </a:cubicBezTo>
                    <a:cubicBezTo>
                      <a:pt x="47" y="69"/>
                      <a:pt x="47" y="70"/>
                      <a:pt x="48" y="71"/>
                    </a:cubicBezTo>
                    <a:cubicBezTo>
                      <a:pt x="49" y="71"/>
                      <a:pt x="50" y="72"/>
                      <a:pt x="52" y="72"/>
                    </a:cubicBezTo>
                    <a:cubicBezTo>
                      <a:pt x="53" y="72"/>
                      <a:pt x="54" y="71"/>
                      <a:pt x="55" y="71"/>
                    </a:cubicBezTo>
                    <a:cubicBezTo>
                      <a:pt x="56" y="70"/>
                      <a:pt x="56" y="69"/>
                      <a:pt x="56" y="67"/>
                    </a:cubicBezTo>
                    <a:cubicBezTo>
                      <a:pt x="56" y="66"/>
                      <a:pt x="56" y="65"/>
                      <a:pt x="55" y="64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latin typeface="Arial" panose="020B0604020202020204"/>
                  <a:ea typeface="微软雅黑" panose="020B0503020204020204" pitchFamily="34" charset="-122"/>
                  <a:sym typeface="Arial" panose="020B0604020202020204"/>
                </a:endParaRPr>
              </a:p>
            </p:txBody>
          </p:sp>
          <p:sp>
            <p:nvSpPr>
              <p:cNvPr id="22" name="îṣļîḑé-Freeform: Shape 103"/>
              <p:cNvSpPr/>
              <p:nvPr/>
            </p:nvSpPr>
            <p:spPr bwMode="auto">
              <a:xfrm>
                <a:off x="1591564" y="3681301"/>
                <a:ext cx="531251" cy="501940"/>
              </a:xfrm>
              <a:custGeom>
                <a:avLst/>
                <a:gdLst/>
                <a:ahLst/>
                <a:cxnLst>
                  <a:cxn ang="0">
                    <a:pos x="59" y="0"/>
                  </a:cxn>
                  <a:cxn ang="0">
                    <a:pos x="53" y="6"/>
                  </a:cxn>
                  <a:cxn ang="0">
                    <a:pos x="15" y="27"/>
                  </a:cxn>
                  <a:cxn ang="0">
                    <a:pos x="13" y="28"/>
                  </a:cxn>
                  <a:cxn ang="0">
                    <a:pos x="5" y="68"/>
                  </a:cxn>
                  <a:cxn ang="0">
                    <a:pos x="56" y="50"/>
                  </a:cxn>
                  <a:cxn ang="0">
                    <a:pos x="62" y="71"/>
                  </a:cxn>
                  <a:cxn ang="0">
                    <a:pos x="59" y="74"/>
                  </a:cxn>
                  <a:cxn ang="0">
                    <a:pos x="0" y="74"/>
                  </a:cxn>
                  <a:cxn ang="0">
                    <a:pos x="0" y="25"/>
                  </a:cxn>
                  <a:cxn ang="0">
                    <a:pos x="0" y="24"/>
                  </a:cxn>
                  <a:cxn ang="0">
                    <a:pos x="13" y="0"/>
                  </a:cxn>
                  <a:cxn ang="0">
                    <a:pos x="9" y="50"/>
                  </a:cxn>
                  <a:cxn ang="0">
                    <a:pos x="16" y="45"/>
                  </a:cxn>
                  <a:cxn ang="0">
                    <a:pos x="18" y="56"/>
                  </a:cxn>
                  <a:cxn ang="0">
                    <a:pos x="18" y="60"/>
                  </a:cxn>
                  <a:cxn ang="0">
                    <a:pos x="28" y="61"/>
                  </a:cxn>
                  <a:cxn ang="0">
                    <a:pos x="39" y="63"/>
                  </a:cxn>
                  <a:cxn ang="0">
                    <a:pos x="32" y="58"/>
                  </a:cxn>
                  <a:cxn ang="0">
                    <a:pos x="26" y="58"/>
                  </a:cxn>
                  <a:cxn ang="0">
                    <a:pos x="26" y="56"/>
                  </a:cxn>
                  <a:cxn ang="0">
                    <a:pos x="29" y="47"/>
                  </a:cxn>
                  <a:cxn ang="0">
                    <a:pos x="19" y="51"/>
                  </a:cxn>
                  <a:cxn ang="0">
                    <a:pos x="20" y="42"/>
                  </a:cxn>
                  <a:cxn ang="0">
                    <a:pos x="15" y="8"/>
                  </a:cxn>
                  <a:cxn ang="0">
                    <a:pos x="12" y="25"/>
                  </a:cxn>
                  <a:cxn ang="0">
                    <a:pos x="41" y="40"/>
                  </a:cxn>
                  <a:cxn ang="0">
                    <a:pos x="40" y="52"/>
                  </a:cxn>
                  <a:cxn ang="0">
                    <a:pos x="41" y="57"/>
                  </a:cxn>
                  <a:cxn ang="0">
                    <a:pos x="44" y="55"/>
                  </a:cxn>
                  <a:cxn ang="0">
                    <a:pos x="41" y="40"/>
                  </a:cxn>
                  <a:cxn ang="0">
                    <a:pos x="70" y="9"/>
                  </a:cxn>
                  <a:cxn ang="0">
                    <a:pos x="60" y="9"/>
                  </a:cxn>
                  <a:cxn ang="0">
                    <a:pos x="71" y="16"/>
                  </a:cxn>
                  <a:cxn ang="0">
                    <a:pos x="64" y="34"/>
                  </a:cxn>
                  <a:cxn ang="0">
                    <a:pos x="77" y="16"/>
                  </a:cxn>
                  <a:cxn ang="0">
                    <a:pos x="76" y="14"/>
                  </a:cxn>
                  <a:cxn ang="0">
                    <a:pos x="58" y="11"/>
                  </a:cxn>
                  <a:cxn ang="0">
                    <a:pos x="54" y="44"/>
                  </a:cxn>
                  <a:cxn ang="0">
                    <a:pos x="58" y="11"/>
                  </a:cxn>
                </a:cxnLst>
                <a:rect l="0" t="0" r="r" b="b"/>
                <a:pathLst>
                  <a:path w="78" h="74">
                    <a:moveTo>
                      <a:pt x="15" y="0"/>
                    </a:moveTo>
                    <a:cubicBezTo>
                      <a:pt x="59" y="0"/>
                      <a:pt x="59" y="0"/>
                      <a:pt x="59" y="0"/>
                    </a:cubicBezTo>
                    <a:cubicBezTo>
                      <a:pt x="62" y="0"/>
                      <a:pt x="62" y="0"/>
                      <a:pt x="62" y="0"/>
                    </a:cubicBezTo>
                    <a:cubicBezTo>
                      <a:pt x="53" y="6"/>
                      <a:pt x="53" y="6"/>
                      <a:pt x="53" y="6"/>
                    </a:cubicBezTo>
                    <a:cubicBezTo>
                      <a:pt x="18" y="6"/>
                      <a:pt x="18" y="6"/>
                      <a:pt x="18" y="6"/>
                    </a:cubicBezTo>
                    <a:cubicBezTo>
                      <a:pt x="15" y="27"/>
                      <a:pt x="15" y="27"/>
                      <a:pt x="15" y="27"/>
                    </a:cubicBezTo>
                    <a:cubicBezTo>
                      <a:pt x="14" y="28"/>
                      <a:pt x="14" y="28"/>
                      <a:pt x="14" y="28"/>
                    </a:cubicBezTo>
                    <a:cubicBezTo>
                      <a:pt x="13" y="28"/>
                      <a:pt x="13" y="28"/>
                      <a:pt x="13" y="28"/>
                    </a:cubicBezTo>
                    <a:cubicBezTo>
                      <a:pt x="5" y="27"/>
                      <a:pt x="5" y="27"/>
                      <a:pt x="5" y="27"/>
                    </a:cubicBezTo>
                    <a:cubicBezTo>
                      <a:pt x="5" y="68"/>
                      <a:pt x="5" y="68"/>
                      <a:pt x="5" y="68"/>
                    </a:cubicBezTo>
                    <a:cubicBezTo>
                      <a:pt x="56" y="68"/>
                      <a:pt x="56" y="68"/>
                      <a:pt x="56" y="68"/>
                    </a:cubicBezTo>
                    <a:cubicBezTo>
                      <a:pt x="56" y="50"/>
                      <a:pt x="56" y="50"/>
                      <a:pt x="56" y="50"/>
                    </a:cubicBezTo>
                    <a:cubicBezTo>
                      <a:pt x="62" y="43"/>
                      <a:pt x="62" y="43"/>
                      <a:pt x="62" y="43"/>
                    </a:cubicBezTo>
                    <a:cubicBezTo>
                      <a:pt x="62" y="71"/>
                      <a:pt x="62" y="71"/>
                      <a:pt x="62" y="71"/>
                    </a:cubicBezTo>
                    <a:cubicBezTo>
                      <a:pt x="62" y="74"/>
                      <a:pt x="62" y="74"/>
                      <a:pt x="62" y="74"/>
                    </a:cubicBezTo>
                    <a:cubicBezTo>
                      <a:pt x="59" y="74"/>
                      <a:pt x="59" y="74"/>
                      <a:pt x="59" y="74"/>
                    </a:cubicBezTo>
                    <a:cubicBezTo>
                      <a:pt x="3" y="74"/>
                      <a:pt x="3" y="74"/>
                      <a:pt x="3" y="74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1"/>
                      <a:pt x="0" y="71"/>
                      <a:pt x="0" y="71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12" y="2"/>
                      <a:pt x="12" y="2"/>
                      <a:pt x="12" y="2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5" y="0"/>
                      <a:pt x="15" y="0"/>
                      <a:pt x="15" y="0"/>
                    </a:cubicBezTo>
                    <a:close/>
                    <a:moveTo>
                      <a:pt x="9" y="50"/>
                    </a:moveTo>
                    <a:cubicBezTo>
                      <a:pt x="13" y="52"/>
                      <a:pt x="13" y="52"/>
                      <a:pt x="13" y="52"/>
                    </a:cubicBezTo>
                    <a:cubicBezTo>
                      <a:pt x="13" y="51"/>
                      <a:pt x="16" y="42"/>
                      <a:pt x="16" y="45"/>
                    </a:cubicBezTo>
                    <a:cubicBezTo>
                      <a:pt x="16" y="48"/>
                      <a:pt x="14" y="52"/>
                      <a:pt x="15" y="54"/>
                    </a:cubicBezTo>
                    <a:cubicBezTo>
                      <a:pt x="15" y="56"/>
                      <a:pt x="16" y="57"/>
                      <a:pt x="18" y="56"/>
                    </a:cubicBezTo>
                    <a:cubicBezTo>
                      <a:pt x="19" y="56"/>
                      <a:pt x="20" y="55"/>
                      <a:pt x="21" y="55"/>
                    </a:cubicBezTo>
                    <a:cubicBezTo>
                      <a:pt x="20" y="57"/>
                      <a:pt x="18" y="58"/>
                      <a:pt x="18" y="60"/>
                    </a:cubicBezTo>
                    <a:cubicBezTo>
                      <a:pt x="17" y="62"/>
                      <a:pt x="18" y="63"/>
                      <a:pt x="20" y="64"/>
                    </a:cubicBezTo>
                    <a:cubicBezTo>
                      <a:pt x="23" y="65"/>
                      <a:pt x="26" y="63"/>
                      <a:pt x="28" y="61"/>
                    </a:cubicBezTo>
                    <a:cubicBezTo>
                      <a:pt x="28" y="61"/>
                      <a:pt x="28" y="61"/>
                      <a:pt x="29" y="61"/>
                    </a:cubicBezTo>
                    <a:cubicBezTo>
                      <a:pt x="31" y="64"/>
                      <a:pt x="39" y="63"/>
                      <a:pt x="39" y="63"/>
                    </a:cubicBezTo>
                    <a:cubicBezTo>
                      <a:pt x="39" y="59"/>
                      <a:pt x="39" y="59"/>
                      <a:pt x="39" y="59"/>
                    </a:cubicBezTo>
                    <a:cubicBezTo>
                      <a:pt x="39" y="59"/>
                      <a:pt x="32" y="60"/>
                      <a:pt x="32" y="58"/>
                    </a:cubicBezTo>
                    <a:cubicBezTo>
                      <a:pt x="32" y="56"/>
                      <a:pt x="30" y="56"/>
                      <a:pt x="29" y="56"/>
                    </a:cubicBezTo>
                    <a:cubicBezTo>
                      <a:pt x="28" y="56"/>
                      <a:pt x="27" y="57"/>
                      <a:pt x="26" y="58"/>
                    </a:cubicBezTo>
                    <a:cubicBezTo>
                      <a:pt x="25" y="58"/>
                      <a:pt x="23" y="59"/>
                      <a:pt x="22" y="60"/>
                    </a:cubicBezTo>
                    <a:cubicBezTo>
                      <a:pt x="23" y="59"/>
                      <a:pt x="25" y="57"/>
                      <a:pt x="26" y="56"/>
                    </a:cubicBezTo>
                    <a:cubicBezTo>
                      <a:pt x="28" y="53"/>
                      <a:pt x="30" y="51"/>
                      <a:pt x="30" y="50"/>
                    </a:cubicBezTo>
                    <a:cubicBezTo>
                      <a:pt x="31" y="48"/>
                      <a:pt x="30" y="47"/>
                      <a:pt x="29" y="47"/>
                    </a:cubicBezTo>
                    <a:cubicBezTo>
                      <a:pt x="27" y="46"/>
                      <a:pt x="25" y="48"/>
                      <a:pt x="22" y="49"/>
                    </a:cubicBezTo>
                    <a:cubicBezTo>
                      <a:pt x="21" y="50"/>
                      <a:pt x="20" y="51"/>
                      <a:pt x="19" y="51"/>
                    </a:cubicBezTo>
                    <a:cubicBezTo>
                      <a:pt x="19" y="50"/>
                      <a:pt x="19" y="47"/>
                      <a:pt x="20" y="45"/>
                    </a:cubicBezTo>
                    <a:cubicBezTo>
                      <a:pt x="20" y="44"/>
                      <a:pt x="20" y="42"/>
                      <a:pt x="20" y="42"/>
                    </a:cubicBezTo>
                    <a:cubicBezTo>
                      <a:pt x="23" y="25"/>
                      <a:pt x="9" y="50"/>
                      <a:pt x="9" y="50"/>
                    </a:cubicBezTo>
                    <a:close/>
                    <a:moveTo>
                      <a:pt x="15" y="8"/>
                    </a:moveTo>
                    <a:cubicBezTo>
                      <a:pt x="6" y="24"/>
                      <a:pt x="6" y="24"/>
                      <a:pt x="6" y="24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5" y="8"/>
                      <a:pt x="15" y="8"/>
                      <a:pt x="15" y="8"/>
                    </a:cubicBezTo>
                    <a:close/>
                    <a:moveTo>
                      <a:pt x="41" y="40"/>
                    </a:moveTo>
                    <a:cubicBezTo>
                      <a:pt x="39" y="52"/>
                      <a:pt x="39" y="52"/>
                      <a:pt x="39" y="52"/>
                    </a:cubicBezTo>
                    <a:cubicBezTo>
                      <a:pt x="40" y="52"/>
                      <a:pt x="40" y="52"/>
                      <a:pt x="40" y="52"/>
                    </a:cubicBezTo>
                    <a:cubicBezTo>
                      <a:pt x="39" y="56"/>
                      <a:pt x="39" y="56"/>
                      <a:pt x="39" y="56"/>
                    </a:cubicBezTo>
                    <a:cubicBezTo>
                      <a:pt x="41" y="57"/>
                      <a:pt x="41" y="57"/>
                      <a:pt x="41" y="57"/>
                    </a:cubicBezTo>
                    <a:cubicBezTo>
                      <a:pt x="43" y="54"/>
                      <a:pt x="43" y="54"/>
                      <a:pt x="43" y="54"/>
                    </a:cubicBezTo>
                    <a:cubicBezTo>
                      <a:pt x="44" y="55"/>
                      <a:pt x="44" y="55"/>
                      <a:pt x="44" y="55"/>
                    </a:cubicBezTo>
                    <a:cubicBezTo>
                      <a:pt x="53" y="47"/>
                      <a:pt x="53" y="47"/>
                      <a:pt x="53" y="47"/>
                    </a:cubicBezTo>
                    <a:cubicBezTo>
                      <a:pt x="41" y="40"/>
                      <a:pt x="41" y="40"/>
                      <a:pt x="41" y="40"/>
                    </a:cubicBezTo>
                    <a:close/>
                    <a:moveTo>
                      <a:pt x="71" y="10"/>
                    </a:moveTo>
                    <a:cubicBezTo>
                      <a:pt x="70" y="9"/>
                      <a:pt x="70" y="9"/>
                      <a:pt x="70" y="9"/>
                    </a:cubicBezTo>
                    <a:cubicBezTo>
                      <a:pt x="66" y="6"/>
                      <a:pt x="66" y="6"/>
                      <a:pt x="66" y="6"/>
                    </a:cubicBezTo>
                    <a:cubicBezTo>
                      <a:pt x="60" y="9"/>
                      <a:pt x="60" y="9"/>
                      <a:pt x="60" y="9"/>
                    </a:cubicBezTo>
                    <a:cubicBezTo>
                      <a:pt x="65" y="12"/>
                      <a:pt x="65" y="12"/>
                      <a:pt x="65" y="12"/>
                    </a:cubicBezTo>
                    <a:cubicBezTo>
                      <a:pt x="71" y="16"/>
                      <a:pt x="71" y="16"/>
                      <a:pt x="71" y="16"/>
                    </a:cubicBezTo>
                    <a:cubicBezTo>
                      <a:pt x="73" y="17"/>
                      <a:pt x="73" y="17"/>
                      <a:pt x="73" y="17"/>
                    </a:cubicBezTo>
                    <a:cubicBezTo>
                      <a:pt x="71" y="23"/>
                      <a:pt x="68" y="29"/>
                      <a:pt x="64" y="34"/>
                    </a:cubicBezTo>
                    <a:cubicBezTo>
                      <a:pt x="67" y="37"/>
                      <a:pt x="67" y="37"/>
                      <a:pt x="67" y="37"/>
                    </a:cubicBezTo>
                    <a:cubicBezTo>
                      <a:pt x="72" y="31"/>
                      <a:pt x="76" y="24"/>
                      <a:pt x="77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6" y="14"/>
                      <a:pt x="76" y="14"/>
                      <a:pt x="76" y="14"/>
                    </a:cubicBezTo>
                    <a:cubicBezTo>
                      <a:pt x="71" y="10"/>
                      <a:pt x="71" y="10"/>
                      <a:pt x="71" y="10"/>
                    </a:cubicBezTo>
                    <a:close/>
                    <a:moveTo>
                      <a:pt x="58" y="11"/>
                    </a:moveTo>
                    <a:cubicBezTo>
                      <a:pt x="51" y="19"/>
                      <a:pt x="46" y="28"/>
                      <a:pt x="43" y="38"/>
                    </a:cubicBezTo>
                    <a:cubicBezTo>
                      <a:pt x="47" y="40"/>
                      <a:pt x="50" y="42"/>
                      <a:pt x="54" y="44"/>
                    </a:cubicBezTo>
                    <a:cubicBezTo>
                      <a:pt x="61" y="36"/>
                      <a:pt x="66" y="27"/>
                      <a:pt x="70" y="18"/>
                    </a:cubicBezTo>
                    <a:cubicBezTo>
                      <a:pt x="66" y="16"/>
                      <a:pt x="62" y="13"/>
                      <a:pt x="58" y="11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latin typeface="Arial" panose="020B0604020202020204"/>
                  <a:ea typeface="微软雅黑" panose="020B0503020204020204" pitchFamily="34" charset="-122"/>
                  <a:sym typeface="Arial" panose="020B0604020202020204"/>
                </a:endParaRPr>
              </a:p>
            </p:txBody>
          </p:sp>
        </p:grpSp>
        <p:sp>
          <p:nvSpPr>
            <p:cNvPr id="11" name="矩形 10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7310758" y="1720560"/>
              <a:ext cx="3929380" cy="41541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/>
                  <a:ea typeface="宋体" panose="02010600030101010101" pitchFamily="2" charset="-122"/>
                </a:defRPr>
              </a:lvl9pPr>
            </a:lstStyle>
            <a:p>
              <a:pPr algn="r">
                <a:lnSpc>
                  <a:spcPct val="150000"/>
                </a:lnSpc>
                <a:buNone/>
              </a:pPr>
              <a:r>
                <a:rPr sz="16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阻轮式阻车器主要由抱轨器、操作手柄、缓冲弹簧及底座等组成。操作手柄及底座的作用与阻碰头式阻车器相同；抱轨器用于卡住自由滑行的矿车车轮，从而起到阻车作用；缓冲弹簧用于缓解矿车对阻车器的冲击，起到保护作用。阻轮式阻车器斜井轨道运输是矿山运输的组成部分，是煤矿an全生产的重要环节，负担着提升煤炭、岩石、下放设备材料等任务。此外，阻车器在使用上的要求也越来越高，并且手动阻车器有逐渐被气动阻车器取代的趋势。</a:t>
              </a:r>
              <a:endParaRPr sz="16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050" y="0"/>
            <a:ext cx="6057900" cy="683895"/>
          </a:xfrm>
          <a:prstGeom prst="rect">
            <a:avLst/>
          </a:prstGeom>
        </p:spPr>
      </p:pic>
      <p:sp>
        <p:nvSpPr>
          <p:cNvPr id="35" name="TextBox 13"/>
          <p:cNvSpPr txBox="1"/>
          <p:nvPr>
            <p:custDataLst>
              <p:tags r:id="rId4"/>
            </p:custDataLst>
          </p:nvPr>
        </p:nvSpPr>
        <p:spPr>
          <a:xfrm>
            <a:off x="3766185" y="191770"/>
            <a:ext cx="4659630" cy="49212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p>
            <a:pPr algn="ctr" defTabSz="1216660">
              <a:spcBef>
                <a:spcPct val="20000"/>
              </a:spcBef>
              <a:defRPr/>
            </a:pPr>
            <a:r>
              <a:rPr lang="zh-CN" altLang="en-US" sz="3200" b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/>
                <a:ea typeface="微软雅黑" panose="020B0503020204020204" pitchFamily="34" charset="-122"/>
                <a:cs typeface="+mn-ea"/>
                <a:sym typeface="Arial" panose="020B0604020202020204"/>
              </a:rPr>
              <a:t>阻轮式阻车器介绍</a:t>
            </a:r>
            <a:endParaRPr lang="zh-CN" altLang="en-US" sz="3200" b="1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/>
              <a:ea typeface="微软雅黑" panose="020B0503020204020204" pitchFamily="34" charset="-122"/>
              <a:cs typeface="+mn-ea"/>
              <a:sym typeface="Arial" panose="020B0604020202020204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14:gallery dir="l"/>
      </p:transition>
    </mc:Choice>
    <mc:Fallback>
      <p:transition spd="slow" advClick="0" advTm="50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>
            <p:custDataLst>
              <p:tags r:id="rId1"/>
            </p:custDataLst>
          </p:nvPr>
        </p:nvGrpSpPr>
        <p:grpSpPr>
          <a:xfrm>
            <a:off x="4049146" y="1973206"/>
            <a:ext cx="4093709" cy="3721816"/>
            <a:chOff x="507" y="961"/>
            <a:chExt cx="2840" cy="2582"/>
          </a:xfrm>
        </p:grpSpPr>
        <p:sp>
          <p:nvSpPr>
            <p:cNvPr id="4" name="Freeform 4"/>
            <p:cNvSpPr/>
            <p:nvPr>
              <p:custDataLst>
                <p:tags r:id="rId2"/>
              </p:custDataLst>
            </p:nvPr>
          </p:nvSpPr>
          <p:spPr bwMode="gray">
            <a:xfrm>
              <a:off x="1679" y="1541"/>
              <a:ext cx="1668" cy="1416"/>
            </a:xfrm>
            <a:custGeom>
              <a:avLst/>
              <a:gdLst>
                <a:gd name="T0" fmla="*/ 0 w 1668"/>
                <a:gd name="T1" fmla="*/ 836 h 1416"/>
                <a:gd name="T2" fmla="*/ 924 w 1668"/>
                <a:gd name="T3" fmla="*/ 1416 h 1416"/>
                <a:gd name="T4" fmla="*/ 1668 w 1668"/>
                <a:gd name="T5" fmla="*/ 652 h 1416"/>
                <a:gd name="T6" fmla="*/ 500 w 1668"/>
                <a:gd name="T7" fmla="*/ 0 h 1416"/>
                <a:gd name="T8" fmla="*/ 0 w 1668"/>
                <a:gd name="T9" fmla="*/ 836 h 14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668" h="1416">
                  <a:moveTo>
                    <a:pt x="0" y="836"/>
                  </a:moveTo>
                  <a:lnTo>
                    <a:pt x="924" y="1416"/>
                  </a:lnTo>
                  <a:lnTo>
                    <a:pt x="1668" y="652"/>
                  </a:lnTo>
                  <a:lnTo>
                    <a:pt x="500" y="0"/>
                  </a:lnTo>
                  <a:lnTo>
                    <a:pt x="0" y="836"/>
                  </a:lnTo>
                  <a:close/>
                </a:path>
              </a:pathLst>
            </a:custGeom>
            <a:solidFill>
              <a:srgbClr val="19A3B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endParaRPr>
            </a:p>
          </p:txBody>
        </p:sp>
        <p:sp>
          <p:nvSpPr>
            <p:cNvPr id="5" name="Freeform 5"/>
            <p:cNvSpPr/>
            <p:nvPr>
              <p:custDataLst>
                <p:tags r:id="rId3"/>
              </p:custDataLst>
            </p:nvPr>
          </p:nvSpPr>
          <p:spPr bwMode="gray">
            <a:xfrm>
              <a:off x="781" y="961"/>
              <a:ext cx="1304" cy="1396"/>
            </a:xfrm>
            <a:custGeom>
              <a:avLst/>
              <a:gdLst>
                <a:gd name="T0" fmla="*/ 0 w 1304"/>
                <a:gd name="T1" fmla="*/ 880 h 1396"/>
                <a:gd name="T2" fmla="*/ 812 w 1304"/>
                <a:gd name="T3" fmla="*/ 1396 h 1396"/>
                <a:gd name="T4" fmla="*/ 1304 w 1304"/>
                <a:gd name="T5" fmla="*/ 556 h 1396"/>
                <a:gd name="T6" fmla="*/ 328 w 1304"/>
                <a:gd name="T7" fmla="*/ 0 h 1396"/>
                <a:gd name="T8" fmla="*/ 0 w 1304"/>
                <a:gd name="T9" fmla="*/ 880 h 139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04"/>
                <a:gd name="T16" fmla="*/ 0 h 1396"/>
                <a:gd name="T17" fmla="*/ 1304 w 1304"/>
                <a:gd name="T18" fmla="*/ 1396 h 139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04" h="1396">
                  <a:moveTo>
                    <a:pt x="0" y="880"/>
                  </a:moveTo>
                  <a:lnTo>
                    <a:pt x="812" y="1396"/>
                  </a:lnTo>
                  <a:lnTo>
                    <a:pt x="1304" y="556"/>
                  </a:lnTo>
                  <a:lnTo>
                    <a:pt x="328" y="0"/>
                  </a:lnTo>
                  <a:lnTo>
                    <a:pt x="0" y="880"/>
                  </a:lnTo>
                  <a:close/>
                </a:path>
              </a:pathLst>
            </a:custGeom>
            <a:solidFill>
              <a:srgbClr val="A2D7D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endParaRPr>
            </a:p>
          </p:txBody>
        </p:sp>
        <p:sp>
          <p:nvSpPr>
            <p:cNvPr id="6" name="Freeform 6"/>
            <p:cNvSpPr/>
            <p:nvPr>
              <p:custDataLst>
                <p:tags r:id="rId4"/>
              </p:custDataLst>
            </p:nvPr>
          </p:nvSpPr>
          <p:spPr bwMode="gray">
            <a:xfrm>
              <a:off x="1259" y="2427"/>
              <a:ext cx="1280" cy="1116"/>
            </a:xfrm>
            <a:custGeom>
              <a:avLst/>
              <a:gdLst>
                <a:gd name="T0" fmla="*/ 0 w 1280"/>
                <a:gd name="T1" fmla="*/ 596 h 1116"/>
                <a:gd name="T2" fmla="*/ 760 w 1280"/>
                <a:gd name="T3" fmla="*/ 1116 h 1116"/>
                <a:gd name="T4" fmla="*/ 1280 w 1280"/>
                <a:gd name="T5" fmla="*/ 576 h 1116"/>
                <a:gd name="T6" fmla="*/ 364 w 1280"/>
                <a:gd name="T7" fmla="*/ 0 h 1116"/>
                <a:gd name="T8" fmla="*/ 0 w 1280"/>
                <a:gd name="T9" fmla="*/ 596 h 11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280" h="1116">
                  <a:moveTo>
                    <a:pt x="0" y="596"/>
                  </a:moveTo>
                  <a:lnTo>
                    <a:pt x="760" y="1116"/>
                  </a:lnTo>
                  <a:lnTo>
                    <a:pt x="1280" y="576"/>
                  </a:lnTo>
                  <a:lnTo>
                    <a:pt x="364" y="0"/>
                  </a:lnTo>
                  <a:lnTo>
                    <a:pt x="0" y="596"/>
                  </a:lnTo>
                  <a:close/>
                </a:path>
              </a:pathLst>
            </a:custGeom>
            <a:solidFill>
              <a:srgbClr val="A2D7D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endParaRPr>
            </a:p>
          </p:txBody>
        </p:sp>
        <p:sp>
          <p:nvSpPr>
            <p:cNvPr id="7" name="Freeform 7"/>
            <p:cNvSpPr/>
            <p:nvPr>
              <p:custDataLst>
                <p:tags r:id="rId5"/>
              </p:custDataLst>
            </p:nvPr>
          </p:nvSpPr>
          <p:spPr bwMode="gray">
            <a:xfrm>
              <a:off x="507" y="1881"/>
              <a:ext cx="1052" cy="1112"/>
            </a:xfrm>
            <a:custGeom>
              <a:avLst/>
              <a:gdLst>
                <a:gd name="T0" fmla="*/ 0 w 1052"/>
                <a:gd name="T1" fmla="*/ 640 h 1112"/>
                <a:gd name="T2" fmla="*/ 696 w 1052"/>
                <a:gd name="T3" fmla="*/ 1112 h 1112"/>
                <a:gd name="T4" fmla="*/ 1052 w 1052"/>
                <a:gd name="T5" fmla="*/ 516 h 1112"/>
                <a:gd name="T6" fmla="*/ 240 w 1052"/>
                <a:gd name="T7" fmla="*/ 0 h 1112"/>
                <a:gd name="T8" fmla="*/ 0 w 1052"/>
                <a:gd name="T9" fmla="*/ 640 h 111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52"/>
                <a:gd name="T16" fmla="*/ 0 h 1112"/>
                <a:gd name="T17" fmla="*/ 1052 w 1052"/>
                <a:gd name="T18" fmla="*/ 1112 h 111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52" h="1112">
                  <a:moveTo>
                    <a:pt x="0" y="640"/>
                  </a:moveTo>
                  <a:lnTo>
                    <a:pt x="696" y="1112"/>
                  </a:lnTo>
                  <a:lnTo>
                    <a:pt x="1052" y="516"/>
                  </a:lnTo>
                  <a:lnTo>
                    <a:pt x="240" y="0"/>
                  </a:lnTo>
                  <a:lnTo>
                    <a:pt x="0" y="640"/>
                  </a:lnTo>
                  <a:close/>
                </a:path>
              </a:pathLst>
            </a:custGeom>
            <a:solidFill>
              <a:srgbClr val="19A3B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endParaRPr>
            </a:p>
          </p:txBody>
        </p:sp>
      </p:grpSp>
      <p:sp>
        <p:nvSpPr>
          <p:cNvPr id="10" name="Rectangle 77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8142605" y="2663190"/>
            <a:ext cx="2673350" cy="82994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None/>
            </a:pPr>
            <a:r>
              <a:rPr sz="16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它们都是由一对阻爪、支架、缓冲机构、驱动装置等组成。</a:t>
            </a:r>
            <a:endParaRPr sz="160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Rectangle 77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7402195" y="5757545"/>
            <a:ext cx="3804285" cy="4603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None/>
            </a:pPr>
            <a:r>
              <a:rPr sz="16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而后者则阻矿车的碰头、挡板或车轴。</a:t>
            </a:r>
            <a:endParaRPr sz="160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Rectangle 77"/>
          <p:cNvSpPr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1670685" y="5572760"/>
            <a:ext cx="3609975" cy="82994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None/>
            </a:pPr>
            <a:r>
              <a:rPr sz="16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其不同之处是：肆零零捌捌陆零伍叁柒</a:t>
            </a:r>
            <a:r>
              <a:rPr lang="zh-CN" sz="16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sz="16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前者阻矿车的车轮，</a:t>
            </a:r>
            <a:endParaRPr sz="160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Rectangle 77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1564005" y="2340610"/>
            <a:ext cx="2093595" cy="82994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None/>
            </a:pPr>
            <a:r>
              <a:rPr sz="16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阻车器有阻轮式阻车器和勾式阻车器两种，</a:t>
            </a:r>
            <a:endParaRPr sz="160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067050" y="0"/>
            <a:ext cx="6057900" cy="683895"/>
          </a:xfrm>
          <a:prstGeom prst="rect">
            <a:avLst/>
          </a:prstGeom>
        </p:spPr>
      </p:pic>
      <p:sp>
        <p:nvSpPr>
          <p:cNvPr id="35" name="TextBox 13"/>
          <p:cNvSpPr txBox="1"/>
          <p:nvPr>
            <p:custDataLst>
              <p:tags r:id="rId11"/>
            </p:custDataLst>
          </p:nvPr>
        </p:nvSpPr>
        <p:spPr>
          <a:xfrm>
            <a:off x="3766185" y="191770"/>
            <a:ext cx="4659630" cy="49212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p>
            <a:pPr algn="ctr" defTabSz="1216660">
              <a:spcBef>
                <a:spcPct val="20000"/>
              </a:spcBef>
              <a:defRPr/>
            </a:pPr>
            <a:r>
              <a:rPr lang="zh-CN" altLang="en-US" sz="3200" b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/>
                <a:ea typeface="微软雅黑" panose="020B0503020204020204" pitchFamily="34" charset="-122"/>
                <a:cs typeface="+mn-ea"/>
                <a:sym typeface="Arial" panose="020B0604020202020204"/>
              </a:rPr>
              <a:t>阻轮式阻车器组成</a:t>
            </a:r>
            <a:endParaRPr lang="zh-CN" altLang="en-US" sz="3200" b="1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/>
              <a:ea typeface="微软雅黑" panose="020B0503020204020204" pitchFamily="34" charset="-122"/>
              <a:cs typeface="+mn-ea"/>
              <a:sym typeface="Arial" panose="020B0604020202020204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14:prism isInverted="1"/>
      </p:transition>
    </mc:Choice>
    <mc:Fallback>
      <p:transition spd="slow" advClick="0" advTm="500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2D7D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: 圆角 1"/>
          <p:cNvSpPr/>
          <p:nvPr/>
        </p:nvSpPr>
        <p:spPr>
          <a:xfrm>
            <a:off x="3766457" y="899886"/>
            <a:ext cx="4659086" cy="4659086"/>
          </a:xfrm>
          <a:prstGeom prst="roundRect">
            <a:avLst>
              <a:gd name="adj" fmla="val 545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TextBox 13"/>
          <p:cNvSpPr txBox="1"/>
          <p:nvPr>
            <p:custDataLst>
              <p:tags r:id="rId1"/>
            </p:custDataLst>
          </p:nvPr>
        </p:nvSpPr>
        <p:spPr>
          <a:xfrm>
            <a:off x="3679190" y="5995035"/>
            <a:ext cx="4659630" cy="49212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p>
            <a:pPr algn="ctr" defTabSz="1216660">
              <a:spcBef>
                <a:spcPct val="20000"/>
              </a:spcBef>
              <a:defRPr/>
            </a:pPr>
            <a:r>
              <a:rPr lang="zh-CN" altLang="en-US" sz="3200" b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/>
                <a:ea typeface="微软雅黑" panose="020B0503020204020204" pitchFamily="34" charset="-122"/>
                <a:cs typeface="+mn-ea"/>
                <a:sym typeface="Arial" panose="020B0604020202020204"/>
              </a:rPr>
              <a:t>阻轮式阻车器</a:t>
            </a:r>
            <a:endParaRPr lang="zh-CN" altLang="en-US" sz="3200" b="1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/>
              <a:ea typeface="微软雅黑" panose="020B0503020204020204" pitchFamily="34" charset="-122"/>
              <a:cs typeface="+mn-ea"/>
              <a:sym typeface="Arial" panose="020B0604020202020204"/>
            </a:endParaRPr>
          </a:p>
        </p:txBody>
      </p:sp>
      <p:pic>
        <p:nvPicPr>
          <p:cNvPr id="3" name="图片 2" descr="阻车器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97630" y="1026795"/>
            <a:ext cx="4377055" cy="439610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/>
    </mc:Choice>
    <mc:Fallback>
      <p:transition spd="slow" advClick="0" advTm="500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千图PPT彼岸天：ID 8661124矩形 31"/>
          <p:cNvSpPr/>
          <p:nvPr>
            <p:custDataLst>
              <p:tags r:id="rId1"/>
            </p:custDataLst>
          </p:nvPr>
        </p:nvSpPr>
        <p:spPr>
          <a:xfrm>
            <a:off x="719138" y="1674964"/>
            <a:ext cx="4764793" cy="4442690"/>
          </a:xfrm>
          <a:prstGeom prst="rect">
            <a:avLst/>
          </a:prstGeom>
          <a:blipFill dpi="0" rotWithShape="1">
            <a:blip r:embed="rId2" cstate="screen"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5" name="千图PPT彼岸天：ID 8661124Rectangle: Rounded Corners 3"/>
          <p:cNvSpPr/>
          <p:nvPr>
            <p:custDataLst>
              <p:tags r:id="rId3"/>
            </p:custDataLst>
          </p:nvPr>
        </p:nvSpPr>
        <p:spPr>
          <a:xfrm>
            <a:off x="6204012" y="3284984"/>
            <a:ext cx="513230" cy="513230"/>
          </a:xfrm>
          <a:prstGeom prst="roundRect">
            <a:avLst/>
          </a:prstGeom>
          <a:solidFill>
            <a:srgbClr val="A2D7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6" name="千图PPT彼岸天：ID 8661124Rectangle: Rounded Corners 4"/>
          <p:cNvSpPr/>
          <p:nvPr>
            <p:custDataLst>
              <p:tags r:id="rId4"/>
            </p:custDataLst>
          </p:nvPr>
        </p:nvSpPr>
        <p:spPr>
          <a:xfrm>
            <a:off x="6204012" y="3987923"/>
            <a:ext cx="513230" cy="513230"/>
          </a:xfrm>
          <a:prstGeom prst="roundRect">
            <a:avLst/>
          </a:prstGeom>
          <a:solidFill>
            <a:srgbClr val="19A3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8" name="千图PPT彼岸天：ID 8661124Rectangle: Rounded Corners 6"/>
          <p:cNvSpPr/>
          <p:nvPr>
            <p:custDataLst>
              <p:tags r:id="rId5"/>
            </p:custDataLst>
          </p:nvPr>
        </p:nvSpPr>
        <p:spPr>
          <a:xfrm>
            <a:off x="6204012" y="4690862"/>
            <a:ext cx="513230" cy="513230"/>
          </a:xfrm>
          <a:prstGeom prst="roundRect">
            <a:avLst/>
          </a:prstGeom>
          <a:solidFill>
            <a:srgbClr val="A2D7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13" name="千图PPT彼岸天：ID 8661124Freeform: Shape 11"/>
          <p:cNvSpPr/>
          <p:nvPr>
            <p:custDataLst>
              <p:tags r:id="rId6"/>
            </p:custDataLst>
          </p:nvPr>
        </p:nvSpPr>
        <p:spPr>
          <a:xfrm>
            <a:off x="10203142" y="3473834"/>
            <a:ext cx="139439" cy="132986"/>
          </a:xfrm>
          <a:custGeom>
            <a:avLst/>
            <a:gdLst/>
            <a:ahLst/>
            <a:cxnLst/>
            <a:rect l="l" t="t" r="r" b="b"/>
            <a:pathLst>
              <a:path w="212272" h="202449">
                <a:moveTo>
                  <a:pt x="106136" y="0"/>
                </a:moveTo>
                <a:cubicBezTo>
                  <a:pt x="108687" y="0"/>
                  <a:pt x="110771" y="1744"/>
                  <a:pt x="112387" y="5231"/>
                </a:cubicBezTo>
                <a:lnTo>
                  <a:pt x="141089" y="63274"/>
                </a:lnTo>
                <a:lnTo>
                  <a:pt x="205128" y="72586"/>
                </a:lnTo>
                <a:cubicBezTo>
                  <a:pt x="209890" y="73351"/>
                  <a:pt x="212272" y="75307"/>
                  <a:pt x="212272" y="78454"/>
                </a:cubicBezTo>
                <a:cubicBezTo>
                  <a:pt x="212272" y="80325"/>
                  <a:pt x="211166" y="82366"/>
                  <a:pt x="208955" y="84577"/>
                </a:cubicBezTo>
                <a:lnTo>
                  <a:pt x="162648" y="129736"/>
                </a:lnTo>
                <a:lnTo>
                  <a:pt x="173619" y="193520"/>
                </a:lnTo>
                <a:cubicBezTo>
                  <a:pt x="173704" y="194115"/>
                  <a:pt x="173746" y="194965"/>
                  <a:pt x="173746" y="196071"/>
                </a:cubicBezTo>
                <a:cubicBezTo>
                  <a:pt x="173746" y="197857"/>
                  <a:pt x="173300" y="199366"/>
                  <a:pt x="172407" y="200599"/>
                </a:cubicBezTo>
                <a:cubicBezTo>
                  <a:pt x="171514" y="201833"/>
                  <a:pt x="170217" y="202449"/>
                  <a:pt x="168516" y="202449"/>
                </a:cubicBezTo>
                <a:cubicBezTo>
                  <a:pt x="166900" y="202449"/>
                  <a:pt x="165199" y="201939"/>
                  <a:pt x="163414" y="200918"/>
                </a:cubicBezTo>
                <a:lnTo>
                  <a:pt x="106136" y="170813"/>
                </a:lnTo>
                <a:lnTo>
                  <a:pt x="48858" y="200918"/>
                </a:lnTo>
                <a:cubicBezTo>
                  <a:pt x="46987" y="201939"/>
                  <a:pt x="45287" y="202449"/>
                  <a:pt x="43756" y="202449"/>
                </a:cubicBezTo>
                <a:cubicBezTo>
                  <a:pt x="41970" y="202449"/>
                  <a:pt x="40630" y="201833"/>
                  <a:pt x="39737" y="200599"/>
                </a:cubicBezTo>
                <a:cubicBezTo>
                  <a:pt x="38844" y="199366"/>
                  <a:pt x="38398" y="197857"/>
                  <a:pt x="38398" y="196071"/>
                </a:cubicBezTo>
                <a:cubicBezTo>
                  <a:pt x="38398" y="195561"/>
                  <a:pt x="38483" y="194710"/>
                  <a:pt x="38653" y="193520"/>
                </a:cubicBezTo>
                <a:lnTo>
                  <a:pt x="49624" y="129736"/>
                </a:lnTo>
                <a:lnTo>
                  <a:pt x="3189" y="84577"/>
                </a:lnTo>
                <a:cubicBezTo>
                  <a:pt x="1063" y="82281"/>
                  <a:pt x="0" y="80240"/>
                  <a:pt x="0" y="78454"/>
                </a:cubicBezTo>
                <a:cubicBezTo>
                  <a:pt x="0" y="75307"/>
                  <a:pt x="2381" y="73351"/>
                  <a:pt x="7144" y="72586"/>
                </a:cubicBezTo>
                <a:lnTo>
                  <a:pt x="71183" y="63274"/>
                </a:lnTo>
                <a:lnTo>
                  <a:pt x="99885" y="5231"/>
                </a:lnTo>
                <a:cubicBezTo>
                  <a:pt x="101501" y="1744"/>
                  <a:pt x="103585" y="0"/>
                  <a:pt x="106136" y="0"/>
                </a:cubicBezTo>
                <a:close/>
              </a:path>
            </a:pathLst>
          </a:custGeom>
          <a:solidFill>
            <a:srgbClr val="A2D7DB"/>
          </a:solidFill>
          <a:ln>
            <a:noFill/>
          </a:ln>
          <a:effectLst/>
        </p:spPr>
        <p:txBody>
          <a:bodyPr anchor="ctr"/>
          <a:lstStyle/>
          <a:p>
            <a:pPr algn="ctr"/>
          </a:p>
        </p:txBody>
      </p:sp>
      <p:sp>
        <p:nvSpPr>
          <p:cNvPr id="14" name="千图PPT彼岸天：ID 8661124Freeform: Shape 12"/>
          <p:cNvSpPr/>
          <p:nvPr>
            <p:custDataLst>
              <p:tags r:id="rId7"/>
            </p:custDataLst>
          </p:nvPr>
        </p:nvSpPr>
        <p:spPr>
          <a:xfrm>
            <a:off x="10370275" y="3473834"/>
            <a:ext cx="139439" cy="132986"/>
          </a:xfrm>
          <a:custGeom>
            <a:avLst/>
            <a:gdLst/>
            <a:ahLst/>
            <a:cxnLst/>
            <a:rect l="l" t="t" r="r" b="b"/>
            <a:pathLst>
              <a:path w="212272" h="202449">
                <a:moveTo>
                  <a:pt x="106136" y="0"/>
                </a:moveTo>
                <a:cubicBezTo>
                  <a:pt x="108687" y="0"/>
                  <a:pt x="110771" y="1744"/>
                  <a:pt x="112387" y="5231"/>
                </a:cubicBezTo>
                <a:lnTo>
                  <a:pt x="141089" y="63274"/>
                </a:lnTo>
                <a:lnTo>
                  <a:pt x="205128" y="72586"/>
                </a:lnTo>
                <a:cubicBezTo>
                  <a:pt x="209890" y="73351"/>
                  <a:pt x="212272" y="75307"/>
                  <a:pt x="212272" y="78454"/>
                </a:cubicBezTo>
                <a:cubicBezTo>
                  <a:pt x="212272" y="80325"/>
                  <a:pt x="211166" y="82366"/>
                  <a:pt x="208955" y="84577"/>
                </a:cubicBezTo>
                <a:lnTo>
                  <a:pt x="162648" y="129736"/>
                </a:lnTo>
                <a:lnTo>
                  <a:pt x="173619" y="193520"/>
                </a:lnTo>
                <a:cubicBezTo>
                  <a:pt x="173704" y="194115"/>
                  <a:pt x="173746" y="194965"/>
                  <a:pt x="173746" y="196071"/>
                </a:cubicBezTo>
                <a:cubicBezTo>
                  <a:pt x="173746" y="197857"/>
                  <a:pt x="173300" y="199366"/>
                  <a:pt x="172407" y="200599"/>
                </a:cubicBezTo>
                <a:cubicBezTo>
                  <a:pt x="171514" y="201833"/>
                  <a:pt x="170217" y="202449"/>
                  <a:pt x="168516" y="202449"/>
                </a:cubicBezTo>
                <a:cubicBezTo>
                  <a:pt x="166900" y="202449"/>
                  <a:pt x="165199" y="201939"/>
                  <a:pt x="163414" y="200918"/>
                </a:cubicBezTo>
                <a:lnTo>
                  <a:pt x="106136" y="170813"/>
                </a:lnTo>
                <a:lnTo>
                  <a:pt x="48858" y="200918"/>
                </a:lnTo>
                <a:cubicBezTo>
                  <a:pt x="46987" y="201939"/>
                  <a:pt x="45287" y="202449"/>
                  <a:pt x="43756" y="202449"/>
                </a:cubicBezTo>
                <a:cubicBezTo>
                  <a:pt x="41970" y="202449"/>
                  <a:pt x="40630" y="201833"/>
                  <a:pt x="39737" y="200599"/>
                </a:cubicBezTo>
                <a:cubicBezTo>
                  <a:pt x="38844" y="199366"/>
                  <a:pt x="38398" y="197857"/>
                  <a:pt x="38398" y="196071"/>
                </a:cubicBezTo>
                <a:cubicBezTo>
                  <a:pt x="38398" y="195561"/>
                  <a:pt x="38483" y="194710"/>
                  <a:pt x="38653" y="193520"/>
                </a:cubicBezTo>
                <a:lnTo>
                  <a:pt x="49624" y="129736"/>
                </a:lnTo>
                <a:lnTo>
                  <a:pt x="3189" y="84577"/>
                </a:lnTo>
                <a:cubicBezTo>
                  <a:pt x="1063" y="82281"/>
                  <a:pt x="0" y="80240"/>
                  <a:pt x="0" y="78454"/>
                </a:cubicBezTo>
                <a:cubicBezTo>
                  <a:pt x="0" y="75307"/>
                  <a:pt x="2381" y="73351"/>
                  <a:pt x="7144" y="72586"/>
                </a:cubicBezTo>
                <a:lnTo>
                  <a:pt x="71183" y="63274"/>
                </a:lnTo>
                <a:lnTo>
                  <a:pt x="99885" y="5231"/>
                </a:lnTo>
                <a:cubicBezTo>
                  <a:pt x="101501" y="1744"/>
                  <a:pt x="103585" y="0"/>
                  <a:pt x="106136" y="0"/>
                </a:cubicBezTo>
                <a:close/>
              </a:path>
            </a:pathLst>
          </a:custGeom>
          <a:solidFill>
            <a:srgbClr val="A2D7DB"/>
          </a:solidFill>
          <a:ln>
            <a:noFill/>
          </a:ln>
          <a:effectLst/>
        </p:spPr>
        <p:txBody>
          <a:bodyPr anchor="ctr"/>
          <a:lstStyle/>
          <a:p>
            <a:pPr algn="ctr"/>
          </a:p>
        </p:txBody>
      </p:sp>
      <p:sp>
        <p:nvSpPr>
          <p:cNvPr id="15" name="千图PPT彼岸天：ID 8661124Freeform: Shape 13"/>
          <p:cNvSpPr/>
          <p:nvPr>
            <p:custDataLst>
              <p:tags r:id="rId8"/>
            </p:custDataLst>
          </p:nvPr>
        </p:nvSpPr>
        <p:spPr>
          <a:xfrm>
            <a:off x="10537408" y="3473834"/>
            <a:ext cx="139439" cy="132986"/>
          </a:xfrm>
          <a:custGeom>
            <a:avLst/>
            <a:gdLst/>
            <a:ahLst/>
            <a:cxnLst/>
            <a:rect l="l" t="t" r="r" b="b"/>
            <a:pathLst>
              <a:path w="212272" h="202449">
                <a:moveTo>
                  <a:pt x="106136" y="0"/>
                </a:moveTo>
                <a:cubicBezTo>
                  <a:pt x="108687" y="0"/>
                  <a:pt x="110771" y="1744"/>
                  <a:pt x="112387" y="5231"/>
                </a:cubicBezTo>
                <a:lnTo>
                  <a:pt x="141089" y="63274"/>
                </a:lnTo>
                <a:lnTo>
                  <a:pt x="205128" y="72586"/>
                </a:lnTo>
                <a:cubicBezTo>
                  <a:pt x="209890" y="73351"/>
                  <a:pt x="212272" y="75307"/>
                  <a:pt x="212272" y="78454"/>
                </a:cubicBezTo>
                <a:cubicBezTo>
                  <a:pt x="212272" y="80325"/>
                  <a:pt x="211166" y="82366"/>
                  <a:pt x="208955" y="84577"/>
                </a:cubicBezTo>
                <a:lnTo>
                  <a:pt x="162648" y="129736"/>
                </a:lnTo>
                <a:lnTo>
                  <a:pt x="173619" y="193520"/>
                </a:lnTo>
                <a:cubicBezTo>
                  <a:pt x="173704" y="194115"/>
                  <a:pt x="173746" y="194965"/>
                  <a:pt x="173746" y="196071"/>
                </a:cubicBezTo>
                <a:cubicBezTo>
                  <a:pt x="173746" y="197857"/>
                  <a:pt x="173300" y="199366"/>
                  <a:pt x="172407" y="200599"/>
                </a:cubicBezTo>
                <a:cubicBezTo>
                  <a:pt x="171514" y="201833"/>
                  <a:pt x="170217" y="202449"/>
                  <a:pt x="168516" y="202449"/>
                </a:cubicBezTo>
                <a:cubicBezTo>
                  <a:pt x="166900" y="202449"/>
                  <a:pt x="165199" y="201939"/>
                  <a:pt x="163414" y="200918"/>
                </a:cubicBezTo>
                <a:lnTo>
                  <a:pt x="106136" y="170813"/>
                </a:lnTo>
                <a:lnTo>
                  <a:pt x="48858" y="200918"/>
                </a:lnTo>
                <a:cubicBezTo>
                  <a:pt x="46987" y="201939"/>
                  <a:pt x="45287" y="202449"/>
                  <a:pt x="43756" y="202449"/>
                </a:cubicBezTo>
                <a:cubicBezTo>
                  <a:pt x="41970" y="202449"/>
                  <a:pt x="40630" y="201833"/>
                  <a:pt x="39737" y="200599"/>
                </a:cubicBezTo>
                <a:cubicBezTo>
                  <a:pt x="38844" y="199366"/>
                  <a:pt x="38398" y="197857"/>
                  <a:pt x="38398" y="196071"/>
                </a:cubicBezTo>
                <a:cubicBezTo>
                  <a:pt x="38398" y="195561"/>
                  <a:pt x="38483" y="194710"/>
                  <a:pt x="38653" y="193520"/>
                </a:cubicBezTo>
                <a:lnTo>
                  <a:pt x="49624" y="129736"/>
                </a:lnTo>
                <a:lnTo>
                  <a:pt x="3189" y="84577"/>
                </a:lnTo>
                <a:cubicBezTo>
                  <a:pt x="1063" y="82281"/>
                  <a:pt x="0" y="80240"/>
                  <a:pt x="0" y="78454"/>
                </a:cubicBezTo>
                <a:cubicBezTo>
                  <a:pt x="0" y="75307"/>
                  <a:pt x="2381" y="73351"/>
                  <a:pt x="7144" y="72586"/>
                </a:cubicBezTo>
                <a:lnTo>
                  <a:pt x="71183" y="63274"/>
                </a:lnTo>
                <a:lnTo>
                  <a:pt x="99885" y="5231"/>
                </a:lnTo>
                <a:cubicBezTo>
                  <a:pt x="101501" y="1744"/>
                  <a:pt x="103585" y="0"/>
                  <a:pt x="106136" y="0"/>
                </a:cubicBezTo>
                <a:close/>
              </a:path>
            </a:pathLst>
          </a:custGeom>
          <a:solidFill>
            <a:srgbClr val="A2D7DB"/>
          </a:solidFill>
          <a:ln>
            <a:noFill/>
          </a:ln>
          <a:effectLst/>
        </p:spPr>
        <p:txBody>
          <a:bodyPr anchor="ctr"/>
          <a:lstStyle/>
          <a:p>
            <a:pPr algn="ctr"/>
          </a:p>
        </p:txBody>
      </p:sp>
      <p:sp>
        <p:nvSpPr>
          <p:cNvPr id="16" name="千图PPT彼岸天：ID 8661124Freeform: Shape 14"/>
          <p:cNvSpPr/>
          <p:nvPr>
            <p:custDataLst>
              <p:tags r:id="rId9"/>
            </p:custDataLst>
          </p:nvPr>
        </p:nvSpPr>
        <p:spPr>
          <a:xfrm>
            <a:off x="10704543" y="3473834"/>
            <a:ext cx="139439" cy="132986"/>
          </a:xfrm>
          <a:custGeom>
            <a:avLst/>
            <a:gdLst/>
            <a:ahLst/>
            <a:cxnLst/>
            <a:rect l="l" t="t" r="r" b="b"/>
            <a:pathLst>
              <a:path w="212272" h="202449">
                <a:moveTo>
                  <a:pt x="106136" y="0"/>
                </a:moveTo>
                <a:cubicBezTo>
                  <a:pt x="108687" y="0"/>
                  <a:pt x="110771" y="1744"/>
                  <a:pt x="112387" y="5231"/>
                </a:cubicBezTo>
                <a:lnTo>
                  <a:pt x="141089" y="63274"/>
                </a:lnTo>
                <a:lnTo>
                  <a:pt x="205128" y="72586"/>
                </a:lnTo>
                <a:cubicBezTo>
                  <a:pt x="209890" y="73351"/>
                  <a:pt x="212272" y="75307"/>
                  <a:pt x="212272" y="78454"/>
                </a:cubicBezTo>
                <a:cubicBezTo>
                  <a:pt x="212272" y="80325"/>
                  <a:pt x="211166" y="82366"/>
                  <a:pt x="208955" y="84577"/>
                </a:cubicBezTo>
                <a:lnTo>
                  <a:pt x="162648" y="129736"/>
                </a:lnTo>
                <a:lnTo>
                  <a:pt x="173619" y="193520"/>
                </a:lnTo>
                <a:cubicBezTo>
                  <a:pt x="173704" y="194115"/>
                  <a:pt x="173746" y="194965"/>
                  <a:pt x="173746" y="196071"/>
                </a:cubicBezTo>
                <a:cubicBezTo>
                  <a:pt x="173746" y="197857"/>
                  <a:pt x="173300" y="199366"/>
                  <a:pt x="172407" y="200599"/>
                </a:cubicBezTo>
                <a:cubicBezTo>
                  <a:pt x="171514" y="201833"/>
                  <a:pt x="170217" y="202449"/>
                  <a:pt x="168516" y="202449"/>
                </a:cubicBezTo>
                <a:cubicBezTo>
                  <a:pt x="166900" y="202449"/>
                  <a:pt x="165199" y="201939"/>
                  <a:pt x="163414" y="200918"/>
                </a:cubicBezTo>
                <a:lnTo>
                  <a:pt x="106136" y="170813"/>
                </a:lnTo>
                <a:lnTo>
                  <a:pt x="48858" y="200918"/>
                </a:lnTo>
                <a:cubicBezTo>
                  <a:pt x="46987" y="201939"/>
                  <a:pt x="45287" y="202449"/>
                  <a:pt x="43756" y="202449"/>
                </a:cubicBezTo>
                <a:cubicBezTo>
                  <a:pt x="41970" y="202449"/>
                  <a:pt x="40630" y="201833"/>
                  <a:pt x="39737" y="200599"/>
                </a:cubicBezTo>
                <a:cubicBezTo>
                  <a:pt x="38844" y="199366"/>
                  <a:pt x="38398" y="197857"/>
                  <a:pt x="38398" y="196071"/>
                </a:cubicBezTo>
                <a:cubicBezTo>
                  <a:pt x="38398" y="195561"/>
                  <a:pt x="38483" y="194710"/>
                  <a:pt x="38653" y="193520"/>
                </a:cubicBezTo>
                <a:lnTo>
                  <a:pt x="49624" y="129736"/>
                </a:lnTo>
                <a:lnTo>
                  <a:pt x="3189" y="84577"/>
                </a:lnTo>
                <a:cubicBezTo>
                  <a:pt x="1063" y="82281"/>
                  <a:pt x="0" y="80240"/>
                  <a:pt x="0" y="78454"/>
                </a:cubicBezTo>
                <a:cubicBezTo>
                  <a:pt x="0" y="75307"/>
                  <a:pt x="2381" y="73351"/>
                  <a:pt x="7144" y="72586"/>
                </a:cubicBezTo>
                <a:lnTo>
                  <a:pt x="71183" y="63274"/>
                </a:lnTo>
                <a:lnTo>
                  <a:pt x="99885" y="5231"/>
                </a:lnTo>
                <a:cubicBezTo>
                  <a:pt x="101501" y="1744"/>
                  <a:pt x="103585" y="0"/>
                  <a:pt x="106136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ffectLst/>
        </p:spPr>
        <p:txBody>
          <a:bodyPr anchor="ctr"/>
          <a:lstStyle/>
          <a:p>
            <a:pPr algn="ctr"/>
          </a:p>
        </p:txBody>
      </p:sp>
      <p:sp>
        <p:nvSpPr>
          <p:cNvPr id="17" name="千图PPT彼岸天：ID 8661124Freeform: Shape 15"/>
          <p:cNvSpPr/>
          <p:nvPr>
            <p:custDataLst>
              <p:tags r:id="rId10"/>
            </p:custDataLst>
          </p:nvPr>
        </p:nvSpPr>
        <p:spPr>
          <a:xfrm>
            <a:off x="10871677" y="3473834"/>
            <a:ext cx="139439" cy="132986"/>
          </a:xfrm>
          <a:custGeom>
            <a:avLst/>
            <a:gdLst/>
            <a:ahLst/>
            <a:cxnLst/>
            <a:rect l="l" t="t" r="r" b="b"/>
            <a:pathLst>
              <a:path w="212272" h="202449">
                <a:moveTo>
                  <a:pt x="106136" y="0"/>
                </a:moveTo>
                <a:cubicBezTo>
                  <a:pt x="108687" y="0"/>
                  <a:pt x="110771" y="1744"/>
                  <a:pt x="112387" y="5231"/>
                </a:cubicBezTo>
                <a:lnTo>
                  <a:pt x="141089" y="63274"/>
                </a:lnTo>
                <a:lnTo>
                  <a:pt x="205128" y="72586"/>
                </a:lnTo>
                <a:cubicBezTo>
                  <a:pt x="209890" y="73351"/>
                  <a:pt x="212272" y="75307"/>
                  <a:pt x="212272" y="78454"/>
                </a:cubicBezTo>
                <a:cubicBezTo>
                  <a:pt x="212272" y="80325"/>
                  <a:pt x="211166" y="82366"/>
                  <a:pt x="208955" y="84577"/>
                </a:cubicBezTo>
                <a:lnTo>
                  <a:pt x="162648" y="129736"/>
                </a:lnTo>
                <a:lnTo>
                  <a:pt x="173619" y="193520"/>
                </a:lnTo>
                <a:cubicBezTo>
                  <a:pt x="173704" y="194115"/>
                  <a:pt x="173746" y="194965"/>
                  <a:pt x="173746" y="196071"/>
                </a:cubicBezTo>
                <a:cubicBezTo>
                  <a:pt x="173746" y="197857"/>
                  <a:pt x="173300" y="199366"/>
                  <a:pt x="172407" y="200599"/>
                </a:cubicBezTo>
                <a:cubicBezTo>
                  <a:pt x="171514" y="201833"/>
                  <a:pt x="170217" y="202449"/>
                  <a:pt x="168516" y="202449"/>
                </a:cubicBezTo>
                <a:cubicBezTo>
                  <a:pt x="166900" y="202449"/>
                  <a:pt x="165199" y="201939"/>
                  <a:pt x="163414" y="200918"/>
                </a:cubicBezTo>
                <a:lnTo>
                  <a:pt x="106136" y="170813"/>
                </a:lnTo>
                <a:lnTo>
                  <a:pt x="48858" y="200918"/>
                </a:lnTo>
                <a:cubicBezTo>
                  <a:pt x="46987" y="201939"/>
                  <a:pt x="45287" y="202449"/>
                  <a:pt x="43756" y="202449"/>
                </a:cubicBezTo>
                <a:cubicBezTo>
                  <a:pt x="41970" y="202449"/>
                  <a:pt x="40630" y="201833"/>
                  <a:pt x="39737" y="200599"/>
                </a:cubicBezTo>
                <a:cubicBezTo>
                  <a:pt x="38844" y="199366"/>
                  <a:pt x="38398" y="197857"/>
                  <a:pt x="38398" y="196071"/>
                </a:cubicBezTo>
                <a:cubicBezTo>
                  <a:pt x="38398" y="195561"/>
                  <a:pt x="38483" y="194710"/>
                  <a:pt x="38653" y="193520"/>
                </a:cubicBezTo>
                <a:lnTo>
                  <a:pt x="49624" y="129736"/>
                </a:lnTo>
                <a:lnTo>
                  <a:pt x="3189" y="84577"/>
                </a:lnTo>
                <a:cubicBezTo>
                  <a:pt x="1063" y="82281"/>
                  <a:pt x="0" y="80240"/>
                  <a:pt x="0" y="78454"/>
                </a:cubicBezTo>
                <a:cubicBezTo>
                  <a:pt x="0" y="75307"/>
                  <a:pt x="2381" y="73351"/>
                  <a:pt x="7144" y="72586"/>
                </a:cubicBezTo>
                <a:lnTo>
                  <a:pt x="71183" y="63274"/>
                </a:lnTo>
                <a:lnTo>
                  <a:pt x="99885" y="5231"/>
                </a:lnTo>
                <a:cubicBezTo>
                  <a:pt x="101501" y="1744"/>
                  <a:pt x="103585" y="0"/>
                  <a:pt x="106136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ffectLst/>
        </p:spPr>
        <p:txBody>
          <a:bodyPr anchor="ctr"/>
          <a:lstStyle/>
          <a:p>
            <a:pPr algn="ctr"/>
          </a:p>
        </p:txBody>
      </p:sp>
      <p:sp>
        <p:nvSpPr>
          <p:cNvPr id="18" name="千图PPT彼岸天：ID 8661124Freeform: Shape 16"/>
          <p:cNvSpPr/>
          <p:nvPr>
            <p:custDataLst>
              <p:tags r:id="rId11"/>
            </p:custDataLst>
          </p:nvPr>
        </p:nvSpPr>
        <p:spPr>
          <a:xfrm>
            <a:off x="10203142" y="4154963"/>
            <a:ext cx="139439" cy="132986"/>
          </a:xfrm>
          <a:custGeom>
            <a:avLst/>
            <a:gdLst/>
            <a:ahLst/>
            <a:cxnLst/>
            <a:rect l="l" t="t" r="r" b="b"/>
            <a:pathLst>
              <a:path w="212272" h="202449">
                <a:moveTo>
                  <a:pt x="106136" y="0"/>
                </a:moveTo>
                <a:cubicBezTo>
                  <a:pt x="108687" y="0"/>
                  <a:pt x="110771" y="1744"/>
                  <a:pt x="112387" y="5231"/>
                </a:cubicBezTo>
                <a:lnTo>
                  <a:pt x="141089" y="63274"/>
                </a:lnTo>
                <a:lnTo>
                  <a:pt x="205128" y="72586"/>
                </a:lnTo>
                <a:cubicBezTo>
                  <a:pt x="209890" y="73351"/>
                  <a:pt x="212272" y="75307"/>
                  <a:pt x="212272" y="78454"/>
                </a:cubicBezTo>
                <a:cubicBezTo>
                  <a:pt x="212272" y="80325"/>
                  <a:pt x="211166" y="82366"/>
                  <a:pt x="208955" y="84577"/>
                </a:cubicBezTo>
                <a:lnTo>
                  <a:pt x="162648" y="129736"/>
                </a:lnTo>
                <a:lnTo>
                  <a:pt x="173619" y="193520"/>
                </a:lnTo>
                <a:cubicBezTo>
                  <a:pt x="173704" y="194115"/>
                  <a:pt x="173746" y="194965"/>
                  <a:pt x="173746" y="196071"/>
                </a:cubicBezTo>
                <a:cubicBezTo>
                  <a:pt x="173746" y="197857"/>
                  <a:pt x="173300" y="199366"/>
                  <a:pt x="172407" y="200599"/>
                </a:cubicBezTo>
                <a:cubicBezTo>
                  <a:pt x="171514" y="201833"/>
                  <a:pt x="170217" y="202449"/>
                  <a:pt x="168516" y="202449"/>
                </a:cubicBezTo>
                <a:cubicBezTo>
                  <a:pt x="166900" y="202449"/>
                  <a:pt x="165199" y="201939"/>
                  <a:pt x="163414" y="200918"/>
                </a:cubicBezTo>
                <a:lnTo>
                  <a:pt x="106136" y="170813"/>
                </a:lnTo>
                <a:lnTo>
                  <a:pt x="48858" y="200918"/>
                </a:lnTo>
                <a:cubicBezTo>
                  <a:pt x="46987" y="201939"/>
                  <a:pt x="45287" y="202449"/>
                  <a:pt x="43756" y="202449"/>
                </a:cubicBezTo>
                <a:cubicBezTo>
                  <a:pt x="41970" y="202449"/>
                  <a:pt x="40630" y="201833"/>
                  <a:pt x="39737" y="200599"/>
                </a:cubicBezTo>
                <a:cubicBezTo>
                  <a:pt x="38844" y="199366"/>
                  <a:pt x="38398" y="197857"/>
                  <a:pt x="38398" y="196071"/>
                </a:cubicBezTo>
                <a:cubicBezTo>
                  <a:pt x="38398" y="195561"/>
                  <a:pt x="38483" y="194710"/>
                  <a:pt x="38653" y="193520"/>
                </a:cubicBezTo>
                <a:lnTo>
                  <a:pt x="49624" y="129736"/>
                </a:lnTo>
                <a:lnTo>
                  <a:pt x="3189" y="84577"/>
                </a:lnTo>
                <a:cubicBezTo>
                  <a:pt x="1063" y="82281"/>
                  <a:pt x="0" y="80240"/>
                  <a:pt x="0" y="78454"/>
                </a:cubicBezTo>
                <a:cubicBezTo>
                  <a:pt x="0" y="75307"/>
                  <a:pt x="2381" y="73351"/>
                  <a:pt x="7144" y="72586"/>
                </a:cubicBezTo>
                <a:lnTo>
                  <a:pt x="71183" y="63274"/>
                </a:lnTo>
                <a:lnTo>
                  <a:pt x="99885" y="5231"/>
                </a:lnTo>
                <a:cubicBezTo>
                  <a:pt x="101501" y="1744"/>
                  <a:pt x="103585" y="0"/>
                  <a:pt x="106136" y="0"/>
                </a:cubicBezTo>
                <a:close/>
              </a:path>
            </a:pathLst>
          </a:custGeom>
          <a:solidFill>
            <a:srgbClr val="19A3BD"/>
          </a:solidFill>
          <a:ln>
            <a:noFill/>
          </a:ln>
          <a:effectLst/>
        </p:spPr>
        <p:txBody>
          <a:bodyPr anchor="ctr"/>
          <a:lstStyle/>
          <a:p>
            <a:pPr algn="ctr"/>
          </a:p>
        </p:txBody>
      </p:sp>
      <p:sp>
        <p:nvSpPr>
          <p:cNvPr id="19" name="千图PPT彼岸天：ID 8661124Freeform: Shape 17"/>
          <p:cNvSpPr/>
          <p:nvPr>
            <p:custDataLst>
              <p:tags r:id="rId12"/>
            </p:custDataLst>
          </p:nvPr>
        </p:nvSpPr>
        <p:spPr>
          <a:xfrm>
            <a:off x="10370275" y="4154963"/>
            <a:ext cx="139439" cy="132986"/>
          </a:xfrm>
          <a:custGeom>
            <a:avLst/>
            <a:gdLst/>
            <a:ahLst/>
            <a:cxnLst/>
            <a:rect l="l" t="t" r="r" b="b"/>
            <a:pathLst>
              <a:path w="212272" h="202449">
                <a:moveTo>
                  <a:pt x="106136" y="0"/>
                </a:moveTo>
                <a:cubicBezTo>
                  <a:pt x="108687" y="0"/>
                  <a:pt x="110771" y="1744"/>
                  <a:pt x="112387" y="5231"/>
                </a:cubicBezTo>
                <a:lnTo>
                  <a:pt x="141089" y="63274"/>
                </a:lnTo>
                <a:lnTo>
                  <a:pt x="205128" y="72586"/>
                </a:lnTo>
                <a:cubicBezTo>
                  <a:pt x="209890" y="73351"/>
                  <a:pt x="212272" y="75307"/>
                  <a:pt x="212272" y="78454"/>
                </a:cubicBezTo>
                <a:cubicBezTo>
                  <a:pt x="212272" y="80325"/>
                  <a:pt x="211166" y="82366"/>
                  <a:pt x="208955" y="84577"/>
                </a:cubicBezTo>
                <a:lnTo>
                  <a:pt x="162648" y="129736"/>
                </a:lnTo>
                <a:lnTo>
                  <a:pt x="173619" y="193520"/>
                </a:lnTo>
                <a:cubicBezTo>
                  <a:pt x="173704" y="194115"/>
                  <a:pt x="173746" y="194965"/>
                  <a:pt x="173746" y="196071"/>
                </a:cubicBezTo>
                <a:cubicBezTo>
                  <a:pt x="173746" y="197857"/>
                  <a:pt x="173300" y="199366"/>
                  <a:pt x="172407" y="200599"/>
                </a:cubicBezTo>
                <a:cubicBezTo>
                  <a:pt x="171514" y="201833"/>
                  <a:pt x="170217" y="202449"/>
                  <a:pt x="168516" y="202449"/>
                </a:cubicBezTo>
                <a:cubicBezTo>
                  <a:pt x="166900" y="202449"/>
                  <a:pt x="165199" y="201939"/>
                  <a:pt x="163414" y="200918"/>
                </a:cubicBezTo>
                <a:lnTo>
                  <a:pt x="106136" y="170813"/>
                </a:lnTo>
                <a:lnTo>
                  <a:pt x="48858" y="200918"/>
                </a:lnTo>
                <a:cubicBezTo>
                  <a:pt x="46987" y="201939"/>
                  <a:pt x="45287" y="202449"/>
                  <a:pt x="43756" y="202449"/>
                </a:cubicBezTo>
                <a:cubicBezTo>
                  <a:pt x="41970" y="202449"/>
                  <a:pt x="40630" y="201833"/>
                  <a:pt x="39737" y="200599"/>
                </a:cubicBezTo>
                <a:cubicBezTo>
                  <a:pt x="38844" y="199366"/>
                  <a:pt x="38398" y="197857"/>
                  <a:pt x="38398" y="196071"/>
                </a:cubicBezTo>
                <a:cubicBezTo>
                  <a:pt x="38398" y="195561"/>
                  <a:pt x="38483" y="194710"/>
                  <a:pt x="38653" y="193520"/>
                </a:cubicBezTo>
                <a:lnTo>
                  <a:pt x="49624" y="129736"/>
                </a:lnTo>
                <a:lnTo>
                  <a:pt x="3189" y="84577"/>
                </a:lnTo>
                <a:cubicBezTo>
                  <a:pt x="1063" y="82281"/>
                  <a:pt x="0" y="80240"/>
                  <a:pt x="0" y="78454"/>
                </a:cubicBezTo>
                <a:cubicBezTo>
                  <a:pt x="0" y="75307"/>
                  <a:pt x="2381" y="73351"/>
                  <a:pt x="7144" y="72586"/>
                </a:cubicBezTo>
                <a:lnTo>
                  <a:pt x="71183" y="63274"/>
                </a:lnTo>
                <a:lnTo>
                  <a:pt x="99885" y="5231"/>
                </a:lnTo>
                <a:cubicBezTo>
                  <a:pt x="101501" y="1744"/>
                  <a:pt x="103585" y="0"/>
                  <a:pt x="106136" y="0"/>
                </a:cubicBezTo>
                <a:close/>
              </a:path>
            </a:pathLst>
          </a:custGeom>
          <a:solidFill>
            <a:srgbClr val="19A3BD"/>
          </a:solidFill>
          <a:ln>
            <a:noFill/>
          </a:ln>
          <a:effectLst/>
        </p:spPr>
        <p:txBody>
          <a:bodyPr anchor="ctr"/>
          <a:lstStyle/>
          <a:p>
            <a:pPr algn="ctr"/>
          </a:p>
        </p:txBody>
      </p:sp>
      <p:sp>
        <p:nvSpPr>
          <p:cNvPr id="20" name="千图PPT彼岸天：ID 8661124Freeform: Shape 18"/>
          <p:cNvSpPr/>
          <p:nvPr>
            <p:custDataLst>
              <p:tags r:id="rId13"/>
            </p:custDataLst>
          </p:nvPr>
        </p:nvSpPr>
        <p:spPr>
          <a:xfrm>
            <a:off x="10537408" y="4154963"/>
            <a:ext cx="139439" cy="132986"/>
          </a:xfrm>
          <a:custGeom>
            <a:avLst/>
            <a:gdLst/>
            <a:ahLst/>
            <a:cxnLst/>
            <a:rect l="l" t="t" r="r" b="b"/>
            <a:pathLst>
              <a:path w="212272" h="202449">
                <a:moveTo>
                  <a:pt x="106136" y="0"/>
                </a:moveTo>
                <a:cubicBezTo>
                  <a:pt x="108687" y="0"/>
                  <a:pt x="110771" y="1744"/>
                  <a:pt x="112387" y="5231"/>
                </a:cubicBezTo>
                <a:lnTo>
                  <a:pt x="141089" y="63274"/>
                </a:lnTo>
                <a:lnTo>
                  <a:pt x="205128" y="72586"/>
                </a:lnTo>
                <a:cubicBezTo>
                  <a:pt x="209890" y="73351"/>
                  <a:pt x="212272" y="75307"/>
                  <a:pt x="212272" y="78454"/>
                </a:cubicBezTo>
                <a:cubicBezTo>
                  <a:pt x="212272" y="80325"/>
                  <a:pt x="211166" y="82366"/>
                  <a:pt x="208955" y="84577"/>
                </a:cubicBezTo>
                <a:lnTo>
                  <a:pt x="162648" y="129736"/>
                </a:lnTo>
                <a:lnTo>
                  <a:pt x="173619" y="193520"/>
                </a:lnTo>
                <a:cubicBezTo>
                  <a:pt x="173704" y="194115"/>
                  <a:pt x="173746" y="194965"/>
                  <a:pt x="173746" y="196071"/>
                </a:cubicBezTo>
                <a:cubicBezTo>
                  <a:pt x="173746" y="197857"/>
                  <a:pt x="173300" y="199366"/>
                  <a:pt x="172407" y="200599"/>
                </a:cubicBezTo>
                <a:cubicBezTo>
                  <a:pt x="171514" y="201833"/>
                  <a:pt x="170217" y="202449"/>
                  <a:pt x="168516" y="202449"/>
                </a:cubicBezTo>
                <a:cubicBezTo>
                  <a:pt x="166900" y="202449"/>
                  <a:pt x="165199" y="201939"/>
                  <a:pt x="163414" y="200918"/>
                </a:cubicBezTo>
                <a:lnTo>
                  <a:pt x="106136" y="170813"/>
                </a:lnTo>
                <a:lnTo>
                  <a:pt x="48858" y="200918"/>
                </a:lnTo>
                <a:cubicBezTo>
                  <a:pt x="46987" y="201939"/>
                  <a:pt x="45287" y="202449"/>
                  <a:pt x="43756" y="202449"/>
                </a:cubicBezTo>
                <a:cubicBezTo>
                  <a:pt x="41970" y="202449"/>
                  <a:pt x="40630" y="201833"/>
                  <a:pt x="39737" y="200599"/>
                </a:cubicBezTo>
                <a:cubicBezTo>
                  <a:pt x="38844" y="199366"/>
                  <a:pt x="38398" y="197857"/>
                  <a:pt x="38398" y="196071"/>
                </a:cubicBezTo>
                <a:cubicBezTo>
                  <a:pt x="38398" y="195561"/>
                  <a:pt x="38483" y="194710"/>
                  <a:pt x="38653" y="193520"/>
                </a:cubicBezTo>
                <a:lnTo>
                  <a:pt x="49624" y="129736"/>
                </a:lnTo>
                <a:lnTo>
                  <a:pt x="3189" y="84577"/>
                </a:lnTo>
                <a:cubicBezTo>
                  <a:pt x="1063" y="82281"/>
                  <a:pt x="0" y="80240"/>
                  <a:pt x="0" y="78454"/>
                </a:cubicBezTo>
                <a:cubicBezTo>
                  <a:pt x="0" y="75307"/>
                  <a:pt x="2381" y="73351"/>
                  <a:pt x="7144" y="72586"/>
                </a:cubicBezTo>
                <a:lnTo>
                  <a:pt x="71183" y="63274"/>
                </a:lnTo>
                <a:lnTo>
                  <a:pt x="99885" y="5231"/>
                </a:lnTo>
                <a:cubicBezTo>
                  <a:pt x="101501" y="1744"/>
                  <a:pt x="103585" y="0"/>
                  <a:pt x="106136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ffectLst/>
        </p:spPr>
        <p:txBody>
          <a:bodyPr anchor="ctr"/>
          <a:lstStyle/>
          <a:p>
            <a:pPr algn="ctr"/>
          </a:p>
        </p:txBody>
      </p:sp>
      <p:sp>
        <p:nvSpPr>
          <p:cNvPr id="21" name="千图PPT彼岸天：ID 8661124Freeform: Shape 19"/>
          <p:cNvSpPr/>
          <p:nvPr>
            <p:custDataLst>
              <p:tags r:id="rId14"/>
            </p:custDataLst>
          </p:nvPr>
        </p:nvSpPr>
        <p:spPr>
          <a:xfrm>
            <a:off x="10704543" y="4154963"/>
            <a:ext cx="139439" cy="132986"/>
          </a:xfrm>
          <a:custGeom>
            <a:avLst/>
            <a:gdLst/>
            <a:ahLst/>
            <a:cxnLst/>
            <a:rect l="l" t="t" r="r" b="b"/>
            <a:pathLst>
              <a:path w="212272" h="202449">
                <a:moveTo>
                  <a:pt x="106136" y="0"/>
                </a:moveTo>
                <a:cubicBezTo>
                  <a:pt x="108687" y="0"/>
                  <a:pt x="110771" y="1744"/>
                  <a:pt x="112387" y="5231"/>
                </a:cubicBezTo>
                <a:lnTo>
                  <a:pt x="141089" y="63274"/>
                </a:lnTo>
                <a:lnTo>
                  <a:pt x="205128" y="72586"/>
                </a:lnTo>
                <a:cubicBezTo>
                  <a:pt x="209890" y="73351"/>
                  <a:pt x="212272" y="75307"/>
                  <a:pt x="212272" y="78454"/>
                </a:cubicBezTo>
                <a:cubicBezTo>
                  <a:pt x="212272" y="80325"/>
                  <a:pt x="211166" y="82366"/>
                  <a:pt x="208955" y="84577"/>
                </a:cubicBezTo>
                <a:lnTo>
                  <a:pt x="162648" y="129736"/>
                </a:lnTo>
                <a:lnTo>
                  <a:pt x="173619" y="193520"/>
                </a:lnTo>
                <a:cubicBezTo>
                  <a:pt x="173704" y="194115"/>
                  <a:pt x="173746" y="194965"/>
                  <a:pt x="173746" y="196071"/>
                </a:cubicBezTo>
                <a:cubicBezTo>
                  <a:pt x="173746" y="197857"/>
                  <a:pt x="173300" y="199366"/>
                  <a:pt x="172407" y="200599"/>
                </a:cubicBezTo>
                <a:cubicBezTo>
                  <a:pt x="171514" y="201833"/>
                  <a:pt x="170217" y="202449"/>
                  <a:pt x="168516" y="202449"/>
                </a:cubicBezTo>
                <a:cubicBezTo>
                  <a:pt x="166900" y="202449"/>
                  <a:pt x="165199" y="201939"/>
                  <a:pt x="163414" y="200918"/>
                </a:cubicBezTo>
                <a:lnTo>
                  <a:pt x="106136" y="170813"/>
                </a:lnTo>
                <a:lnTo>
                  <a:pt x="48858" y="200918"/>
                </a:lnTo>
                <a:cubicBezTo>
                  <a:pt x="46987" y="201939"/>
                  <a:pt x="45287" y="202449"/>
                  <a:pt x="43756" y="202449"/>
                </a:cubicBezTo>
                <a:cubicBezTo>
                  <a:pt x="41970" y="202449"/>
                  <a:pt x="40630" y="201833"/>
                  <a:pt x="39737" y="200599"/>
                </a:cubicBezTo>
                <a:cubicBezTo>
                  <a:pt x="38844" y="199366"/>
                  <a:pt x="38398" y="197857"/>
                  <a:pt x="38398" y="196071"/>
                </a:cubicBezTo>
                <a:cubicBezTo>
                  <a:pt x="38398" y="195561"/>
                  <a:pt x="38483" y="194710"/>
                  <a:pt x="38653" y="193520"/>
                </a:cubicBezTo>
                <a:lnTo>
                  <a:pt x="49624" y="129736"/>
                </a:lnTo>
                <a:lnTo>
                  <a:pt x="3189" y="84577"/>
                </a:lnTo>
                <a:cubicBezTo>
                  <a:pt x="1063" y="82281"/>
                  <a:pt x="0" y="80240"/>
                  <a:pt x="0" y="78454"/>
                </a:cubicBezTo>
                <a:cubicBezTo>
                  <a:pt x="0" y="75307"/>
                  <a:pt x="2381" y="73351"/>
                  <a:pt x="7144" y="72586"/>
                </a:cubicBezTo>
                <a:lnTo>
                  <a:pt x="71183" y="63274"/>
                </a:lnTo>
                <a:lnTo>
                  <a:pt x="99885" y="5231"/>
                </a:lnTo>
                <a:cubicBezTo>
                  <a:pt x="101501" y="1744"/>
                  <a:pt x="103585" y="0"/>
                  <a:pt x="106136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ffectLst/>
        </p:spPr>
        <p:txBody>
          <a:bodyPr anchor="ctr"/>
          <a:lstStyle/>
          <a:p>
            <a:pPr algn="ctr"/>
          </a:p>
        </p:txBody>
      </p:sp>
      <p:sp>
        <p:nvSpPr>
          <p:cNvPr id="22" name="千图PPT彼岸天：ID 8661124Freeform: Shape 20"/>
          <p:cNvSpPr/>
          <p:nvPr>
            <p:custDataLst>
              <p:tags r:id="rId15"/>
            </p:custDataLst>
          </p:nvPr>
        </p:nvSpPr>
        <p:spPr>
          <a:xfrm>
            <a:off x="10871677" y="4154963"/>
            <a:ext cx="139439" cy="132986"/>
          </a:xfrm>
          <a:custGeom>
            <a:avLst/>
            <a:gdLst/>
            <a:ahLst/>
            <a:cxnLst/>
            <a:rect l="l" t="t" r="r" b="b"/>
            <a:pathLst>
              <a:path w="212272" h="202449">
                <a:moveTo>
                  <a:pt x="106136" y="0"/>
                </a:moveTo>
                <a:cubicBezTo>
                  <a:pt x="108687" y="0"/>
                  <a:pt x="110771" y="1744"/>
                  <a:pt x="112387" y="5231"/>
                </a:cubicBezTo>
                <a:lnTo>
                  <a:pt x="141089" y="63274"/>
                </a:lnTo>
                <a:lnTo>
                  <a:pt x="205128" y="72586"/>
                </a:lnTo>
                <a:cubicBezTo>
                  <a:pt x="209890" y="73351"/>
                  <a:pt x="212272" y="75307"/>
                  <a:pt x="212272" y="78454"/>
                </a:cubicBezTo>
                <a:cubicBezTo>
                  <a:pt x="212272" y="80325"/>
                  <a:pt x="211166" y="82366"/>
                  <a:pt x="208955" y="84577"/>
                </a:cubicBezTo>
                <a:lnTo>
                  <a:pt x="162648" y="129736"/>
                </a:lnTo>
                <a:lnTo>
                  <a:pt x="173619" y="193520"/>
                </a:lnTo>
                <a:cubicBezTo>
                  <a:pt x="173704" y="194115"/>
                  <a:pt x="173746" y="194965"/>
                  <a:pt x="173746" y="196071"/>
                </a:cubicBezTo>
                <a:cubicBezTo>
                  <a:pt x="173746" y="197857"/>
                  <a:pt x="173300" y="199366"/>
                  <a:pt x="172407" y="200599"/>
                </a:cubicBezTo>
                <a:cubicBezTo>
                  <a:pt x="171514" y="201833"/>
                  <a:pt x="170217" y="202449"/>
                  <a:pt x="168516" y="202449"/>
                </a:cubicBezTo>
                <a:cubicBezTo>
                  <a:pt x="166900" y="202449"/>
                  <a:pt x="165199" y="201939"/>
                  <a:pt x="163414" y="200918"/>
                </a:cubicBezTo>
                <a:lnTo>
                  <a:pt x="106136" y="170813"/>
                </a:lnTo>
                <a:lnTo>
                  <a:pt x="48858" y="200918"/>
                </a:lnTo>
                <a:cubicBezTo>
                  <a:pt x="46987" y="201939"/>
                  <a:pt x="45287" y="202449"/>
                  <a:pt x="43756" y="202449"/>
                </a:cubicBezTo>
                <a:cubicBezTo>
                  <a:pt x="41970" y="202449"/>
                  <a:pt x="40630" y="201833"/>
                  <a:pt x="39737" y="200599"/>
                </a:cubicBezTo>
                <a:cubicBezTo>
                  <a:pt x="38844" y="199366"/>
                  <a:pt x="38398" y="197857"/>
                  <a:pt x="38398" y="196071"/>
                </a:cubicBezTo>
                <a:cubicBezTo>
                  <a:pt x="38398" y="195561"/>
                  <a:pt x="38483" y="194710"/>
                  <a:pt x="38653" y="193520"/>
                </a:cubicBezTo>
                <a:lnTo>
                  <a:pt x="49624" y="129736"/>
                </a:lnTo>
                <a:lnTo>
                  <a:pt x="3189" y="84577"/>
                </a:lnTo>
                <a:cubicBezTo>
                  <a:pt x="1063" y="82281"/>
                  <a:pt x="0" y="80240"/>
                  <a:pt x="0" y="78454"/>
                </a:cubicBezTo>
                <a:cubicBezTo>
                  <a:pt x="0" y="75307"/>
                  <a:pt x="2381" y="73351"/>
                  <a:pt x="7144" y="72586"/>
                </a:cubicBezTo>
                <a:lnTo>
                  <a:pt x="71183" y="63274"/>
                </a:lnTo>
                <a:lnTo>
                  <a:pt x="99885" y="5231"/>
                </a:lnTo>
                <a:cubicBezTo>
                  <a:pt x="101501" y="1744"/>
                  <a:pt x="103585" y="0"/>
                  <a:pt x="106136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ffectLst/>
        </p:spPr>
        <p:txBody>
          <a:bodyPr anchor="ctr"/>
          <a:lstStyle/>
          <a:p>
            <a:pPr algn="ctr"/>
          </a:p>
        </p:txBody>
      </p:sp>
      <p:sp>
        <p:nvSpPr>
          <p:cNvPr id="23" name="千图PPT彼岸天：ID 8661124Freeform: Shape 21"/>
          <p:cNvSpPr/>
          <p:nvPr>
            <p:custDataLst>
              <p:tags r:id="rId16"/>
            </p:custDataLst>
          </p:nvPr>
        </p:nvSpPr>
        <p:spPr>
          <a:xfrm>
            <a:off x="10203142" y="4836093"/>
            <a:ext cx="139439" cy="132986"/>
          </a:xfrm>
          <a:custGeom>
            <a:avLst/>
            <a:gdLst/>
            <a:ahLst/>
            <a:cxnLst/>
            <a:rect l="l" t="t" r="r" b="b"/>
            <a:pathLst>
              <a:path w="212272" h="202449">
                <a:moveTo>
                  <a:pt x="106136" y="0"/>
                </a:moveTo>
                <a:cubicBezTo>
                  <a:pt x="108687" y="0"/>
                  <a:pt x="110771" y="1744"/>
                  <a:pt x="112387" y="5231"/>
                </a:cubicBezTo>
                <a:lnTo>
                  <a:pt x="141089" y="63274"/>
                </a:lnTo>
                <a:lnTo>
                  <a:pt x="205128" y="72586"/>
                </a:lnTo>
                <a:cubicBezTo>
                  <a:pt x="209890" y="73351"/>
                  <a:pt x="212272" y="75307"/>
                  <a:pt x="212272" y="78454"/>
                </a:cubicBezTo>
                <a:cubicBezTo>
                  <a:pt x="212272" y="80325"/>
                  <a:pt x="211166" y="82366"/>
                  <a:pt x="208955" y="84577"/>
                </a:cubicBezTo>
                <a:lnTo>
                  <a:pt x="162648" y="129736"/>
                </a:lnTo>
                <a:lnTo>
                  <a:pt x="173619" y="193520"/>
                </a:lnTo>
                <a:cubicBezTo>
                  <a:pt x="173704" y="194115"/>
                  <a:pt x="173746" y="194965"/>
                  <a:pt x="173746" y="196071"/>
                </a:cubicBezTo>
                <a:cubicBezTo>
                  <a:pt x="173746" y="197857"/>
                  <a:pt x="173300" y="199366"/>
                  <a:pt x="172407" y="200599"/>
                </a:cubicBezTo>
                <a:cubicBezTo>
                  <a:pt x="171514" y="201833"/>
                  <a:pt x="170217" y="202449"/>
                  <a:pt x="168516" y="202449"/>
                </a:cubicBezTo>
                <a:cubicBezTo>
                  <a:pt x="166900" y="202449"/>
                  <a:pt x="165199" y="201939"/>
                  <a:pt x="163414" y="200918"/>
                </a:cubicBezTo>
                <a:lnTo>
                  <a:pt x="106136" y="170813"/>
                </a:lnTo>
                <a:lnTo>
                  <a:pt x="48858" y="200918"/>
                </a:lnTo>
                <a:cubicBezTo>
                  <a:pt x="46987" y="201939"/>
                  <a:pt x="45287" y="202449"/>
                  <a:pt x="43756" y="202449"/>
                </a:cubicBezTo>
                <a:cubicBezTo>
                  <a:pt x="41970" y="202449"/>
                  <a:pt x="40630" y="201833"/>
                  <a:pt x="39737" y="200599"/>
                </a:cubicBezTo>
                <a:cubicBezTo>
                  <a:pt x="38844" y="199366"/>
                  <a:pt x="38398" y="197857"/>
                  <a:pt x="38398" y="196071"/>
                </a:cubicBezTo>
                <a:cubicBezTo>
                  <a:pt x="38398" y="195561"/>
                  <a:pt x="38483" y="194710"/>
                  <a:pt x="38653" y="193520"/>
                </a:cubicBezTo>
                <a:lnTo>
                  <a:pt x="49624" y="129736"/>
                </a:lnTo>
                <a:lnTo>
                  <a:pt x="3189" y="84577"/>
                </a:lnTo>
                <a:cubicBezTo>
                  <a:pt x="1063" y="82281"/>
                  <a:pt x="0" y="80240"/>
                  <a:pt x="0" y="78454"/>
                </a:cubicBezTo>
                <a:cubicBezTo>
                  <a:pt x="0" y="75307"/>
                  <a:pt x="2381" y="73351"/>
                  <a:pt x="7144" y="72586"/>
                </a:cubicBezTo>
                <a:lnTo>
                  <a:pt x="71183" y="63274"/>
                </a:lnTo>
                <a:lnTo>
                  <a:pt x="99885" y="5231"/>
                </a:lnTo>
                <a:cubicBezTo>
                  <a:pt x="101501" y="1744"/>
                  <a:pt x="103585" y="0"/>
                  <a:pt x="106136" y="0"/>
                </a:cubicBezTo>
                <a:close/>
              </a:path>
            </a:pathLst>
          </a:custGeom>
          <a:solidFill>
            <a:srgbClr val="A2D7DB"/>
          </a:solidFill>
          <a:ln>
            <a:noFill/>
          </a:ln>
          <a:effectLst/>
        </p:spPr>
        <p:txBody>
          <a:bodyPr anchor="ctr"/>
          <a:lstStyle/>
          <a:p>
            <a:pPr algn="ctr"/>
          </a:p>
        </p:txBody>
      </p:sp>
      <p:sp>
        <p:nvSpPr>
          <p:cNvPr id="24" name="千图PPT彼岸天：ID 8661124Freeform: Shape 22"/>
          <p:cNvSpPr/>
          <p:nvPr>
            <p:custDataLst>
              <p:tags r:id="rId17"/>
            </p:custDataLst>
          </p:nvPr>
        </p:nvSpPr>
        <p:spPr>
          <a:xfrm>
            <a:off x="10370275" y="4836093"/>
            <a:ext cx="139439" cy="132986"/>
          </a:xfrm>
          <a:custGeom>
            <a:avLst/>
            <a:gdLst/>
            <a:ahLst/>
            <a:cxnLst/>
            <a:rect l="l" t="t" r="r" b="b"/>
            <a:pathLst>
              <a:path w="212272" h="202449">
                <a:moveTo>
                  <a:pt x="106136" y="0"/>
                </a:moveTo>
                <a:cubicBezTo>
                  <a:pt x="108687" y="0"/>
                  <a:pt x="110771" y="1744"/>
                  <a:pt x="112387" y="5231"/>
                </a:cubicBezTo>
                <a:lnTo>
                  <a:pt x="141089" y="63274"/>
                </a:lnTo>
                <a:lnTo>
                  <a:pt x="205128" y="72586"/>
                </a:lnTo>
                <a:cubicBezTo>
                  <a:pt x="209890" y="73351"/>
                  <a:pt x="212272" y="75307"/>
                  <a:pt x="212272" y="78454"/>
                </a:cubicBezTo>
                <a:cubicBezTo>
                  <a:pt x="212272" y="80325"/>
                  <a:pt x="211166" y="82366"/>
                  <a:pt x="208955" y="84577"/>
                </a:cubicBezTo>
                <a:lnTo>
                  <a:pt x="162648" y="129736"/>
                </a:lnTo>
                <a:lnTo>
                  <a:pt x="173619" y="193520"/>
                </a:lnTo>
                <a:cubicBezTo>
                  <a:pt x="173704" y="194115"/>
                  <a:pt x="173746" y="194965"/>
                  <a:pt x="173746" y="196071"/>
                </a:cubicBezTo>
                <a:cubicBezTo>
                  <a:pt x="173746" y="197857"/>
                  <a:pt x="173300" y="199366"/>
                  <a:pt x="172407" y="200599"/>
                </a:cubicBezTo>
                <a:cubicBezTo>
                  <a:pt x="171514" y="201833"/>
                  <a:pt x="170217" y="202449"/>
                  <a:pt x="168516" y="202449"/>
                </a:cubicBezTo>
                <a:cubicBezTo>
                  <a:pt x="166900" y="202449"/>
                  <a:pt x="165199" y="201939"/>
                  <a:pt x="163414" y="200918"/>
                </a:cubicBezTo>
                <a:lnTo>
                  <a:pt x="106136" y="170813"/>
                </a:lnTo>
                <a:lnTo>
                  <a:pt x="48858" y="200918"/>
                </a:lnTo>
                <a:cubicBezTo>
                  <a:pt x="46987" y="201939"/>
                  <a:pt x="45287" y="202449"/>
                  <a:pt x="43756" y="202449"/>
                </a:cubicBezTo>
                <a:cubicBezTo>
                  <a:pt x="41970" y="202449"/>
                  <a:pt x="40630" y="201833"/>
                  <a:pt x="39737" y="200599"/>
                </a:cubicBezTo>
                <a:cubicBezTo>
                  <a:pt x="38844" y="199366"/>
                  <a:pt x="38398" y="197857"/>
                  <a:pt x="38398" y="196071"/>
                </a:cubicBezTo>
                <a:cubicBezTo>
                  <a:pt x="38398" y="195561"/>
                  <a:pt x="38483" y="194710"/>
                  <a:pt x="38653" y="193520"/>
                </a:cubicBezTo>
                <a:lnTo>
                  <a:pt x="49624" y="129736"/>
                </a:lnTo>
                <a:lnTo>
                  <a:pt x="3189" y="84577"/>
                </a:lnTo>
                <a:cubicBezTo>
                  <a:pt x="1063" y="82281"/>
                  <a:pt x="0" y="80240"/>
                  <a:pt x="0" y="78454"/>
                </a:cubicBezTo>
                <a:cubicBezTo>
                  <a:pt x="0" y="75307"/>
                  <a:pt x="2381" y="73351"/>
                  <a:pt x="7144" y="72586"/>
                </a:cubicBezTo>
                <a:lnTo>
                  <a:pt x="71183" y="63274"/>
                </a:lnTo>
                <a:lnTo>
                  <a:pt x="99885" y="5231"/>
                </a:lnTo>
                <a:cubicBezTo>
                  <a:pt x="101501" y="1744"/>
                  <a:pt x="103585" y="0"/>
                  <a:pt x="106136" y="0"/>
                </a:cubicBezTo>
                <a:close/>
              </a:path>
            </a:pathLst>
          </a:custGeom>
          <a:solidFill>
            <a:srgbClr val="A2D7DB"/>
          </a:solidFill>
          <a:ln>
            <a:noFill/>
          </a:ln>
          <a:effectLst/>
        </p:spPr>
        <p:txBody>
          <a:bodyPr anchor="ctr"/>
          <a:lstStyle/>
          <a:p>
            <a:pPr algn="ctr"/>
          </a:p>
        </p:txBody>
      </p:sp>
      <p:sp>
        <p:nvSpPr>
          <p:cNvPr id="25" name="千图PPT彼岸天：ID 8661124Freeform: Shape 23"/>
          <p:cNvSpPr/>
          <p:nvPr>
            <p:custDataLst>
              <p:tags r:id="rId18"/>
            </p:custDataLst>
          </p:nvPr>
        </p:nvSpPr>
        <p:spPr>
          <a:xfrm>
            <a:off x="10537408" y="4836093"/>
            <a:ext cx="139439" cy="132986"/>
          </a:xfrm>
          <a:custGeom>
            <a:avLst/>
            <a:gdLst/>
            <a:ahLst/>
            <a:cxnLst/>
            <a:rect l="l" t="t" r="r" b="b"/>
            <a:pathLst>
              <a:path w="212272" h="202449">
                <a:moveTo>
                  <a:pt x="106136" y="0"/>
                </a:moveTo>
                <a:cubicBezTo>
                  <a:pt x="108687" y="0"/>
                  <a:pt x="110771" y="1744"/>
                  <a:pt x="112387" y="5231"/>
                </a:cubicBezTo>
                <a:lnTo>
                  <a:pt x="141089" y="63274"/>
                </a:lnTo>
                <a:lnTo>
                  <a:pt x="205128" y="72586"/>
                </a:lnTo>
                <a:cubicBezTo>
                  <a:pt x="209890" y="73351"/>
                  <a:pt x="212272" y="75307"/>
                  <a:pt x="212272" y="78454"/>
                </a:cubicBezTo>
                <a:cubicBezTo>
                  <a:pt x="212272" y="80325"/>
                  <a:pt x="211166" y="82366"/>
                  <a:pt x="208955" y="84577"/>
                </a:cubicBezTo>
                <a:lnTo>
                  <a:pt x="162648" y="129736"/>
                </a:lnTo>
                <a:lnTo>
                  <a:pt x="173619" y="193520"/>
                </a:lnTo>
                <a:cubicBezTo>
                  <a:pt x="173704" y="194115"/>
                  <a:pt x="173746" y="194965"/>
                  <a:pt x="173746" y="196071"/>
                </a:cubicBezTo>
                <a:cubicBezTo>
                  <a:pt x="173746" y="197857"/>
                  <a:pt x="173300" y="199366"/>
                  <a:pt x="172407" y="200599"/>
                </a:cubicBezTo>
                <a:cubicBezTo>
                  <a:pt x="171514" y="201833"/>
                  <a:pt x="170217" y="202449"/>
                  <a:pt x="168516" y="202449"/>
                </a:cubicBezTo>
                <a:cubicBezTo>
                  <a:pt x="166900" y="202449"/>
                  <a:pt x="165199" y="201939"/>
                  <a:pt x="163414" y="200918"/>
                </a:cubicBezTo>
                <a:lnTo>
                  <a:pt x="106136" y="170813"/>
                </a:lnTo>
                <a:lnTo>
                  <a:pt x="48858" y="200918"/>
                </a:lnTo>
                <a:cubicBezTo>
                  <a:pt x="46987" y="201939"/>
                  <a:pt x="45287" y="202449"/>
                  <a:pt x="43756" y="202449"/>
                </a:cubicBezTo>
                <a:cubicBezTo>
                  <a:pt x="41970" y="202449"/>
                  <a:pt x="40630" y="201833"/>
                  <a:pt x="39737" y="200599"/>
                </a:cubicBezTo>
                <a:cubicBezTo>
                  <a:pt x="38844" y="199366"/>
                  <a:pt x="38398" y="197857"/>
                  <a:pt x="38398" y="196071"/>
                </a:cubicBezTo>
                <a:cubicBezTo>
                  <a:pt x="38398" y="195561"/>
                  <a:pt x="38483" y="194710"/>
                  <a:pt x="38653" y="193520"/>
                </a:cubicBezTo>
                <a:lnTo>
                  <a:pt x="49624" y="129736"/>
                </a:lnTo>
                <a:lnTo>
                  <a:pt x="3189" y="84577"/>
                </a:lnTo>
                <a:cubicBezTo>
                  <a:pt x="1063" y="82281"/>
                  <a:pt x="0" y="80240"/>
                  <a:pt x="0" y="78454"/>
                </a:cubicBezTo>
                <a:cubicBezTo>
                  <a:pt x="0" y="75307"/>
                  <a:pt x="2381" y="73351"/>
                  <a:pt x="7144" y="72586"/>
                </a:cubicBezTo>
                <a:lnTo>
                  <a:pt x="71183" y="63274"/>
                </a:lnTo>
                <a:lnTo>
                  <a:pt x="99885" y="5231"/>
                </a:lnTo>
                <a:cubicBezTo>
                  <a:pt x="101501" y="1744"/>
                  <a:pt x="103585" y="0"/>
                  <a:pt x="106136" y="0"/>
                </a:cubicBezTo>
                <a:close/>
              </a:path>
            </a:pathLst>
          </a:custGeom>
          <a:solidFill>
            <a:srgbClr val="A2D7DB"/>
          </a:solidFill>
          <a:ln>
            <a:noFill/>
          </a:ln>
          <a:effectLst/>
        </p:spPr>
        <p:txBody>
          <a:bodyPr anchor="ctr"/>
          <a:lstStyle/>
          <a:p>
            <a:pPr algn="ctr"/>
          </a:p>
        </p:txBody>
      </p:sp>
      <p:sp>
        <p:nvSpPr>
          <p:cNvPr id="26" name="千图PPT彼岸天：ID 8661124Freeform: Shape 24"/>
          <p:cNvSpPr/>
          <p:nvPr>
            <p:custDataLst>
              <p:tags r:id="rId19"/>
            </p:custDataLst>
          </p:nvPr>
        </p:nvSpPr>
        <p:spPr>
          <a:xfrm>
            <a:off x="10704543" y="4836093"/>
            <a:ext cx="139439" cy="132986"/>
          </a:xfrm>
          <a:custGeom>
            <a:avLst/>
            <a:gdLst/>
            <a:ahLst/>
            <a:cxnLst/>
            <a:rect l="l" t="t" r="r" b="b"/>
            <a:pathLst>
              <a:path w="212272" h="202449">
                <a:moveTo>
                  <a:pt x="106136" y="0"/>
                </a:moveTo>
                <a:cubicBezTo>
                  <a:pt x="108687" y="0"/>
                  <a:pt x="110771" y="1744"/>
                  <a:pt x="112387" y="5231"/>
                </a:cubicBezTo>
                <a:lnTo>
                  <a:pt x="141089" y="63274"/>
                </a:lnTo>
                <a:lnTo>
                  <a:pt x="205128" y="72586"/>
                </a:lnTo>
                <a:cubicBezTo>
                  <a:pt x="209890" y="73351"/>
                  <a:pt x="212272" y="75307"/>
                  <a:pt x="212272" y="78454"/>
                </a:cubicBezTo>
                <a:cubicBezTo>
                  <a:pt x="212272" y="80325"/>
                  <a:pt x="211166" y="82366"/>
                  <a:pt x="208955" y="84577"/>
                </a:cubicBezTo>
                <a:lnTo>
                  <a:pt x="162648" y="129736"/>
                </a:lnTo>
                <a:lnTo>
                  <a:pt x="173619" y="193520"/>
                </a:lnTo>
                <a:cubicBezTo>
                  <a:pt x="173704" y="194115"/>
                  <a:pt x="173746" y="194965"/>
                  <a:pt x="173746" y="196071"/>
                </a:cubicBezTo>
                <a:cubicBezTo>
                  <a:pt x="173746" y="197857"/>
                  <a:pt x="173300" y="199366"/>
                  <a:pt x="172407" y="200599"/>
                </a:cubicBezTo>
                <a:cubicBezTo>
                  <a:pt x="171514" y="201833"/>
                  <a:pt x="170217" y="202449"/>
                  <a:pt x="168516" y="202449"/>
                </a:cubicBezTo>
                <a:cubicBezTo>
                  <a:pt x="166900" y="202449"/>
                  <a:pt x="165199" y="201939"/>
                  <a:pt x="163414" y="200918"/>
                </a:cubicBezTo>
                <a:lnTo>
                  <a:pt x="106136" y="170813"/>
                </a:lnTo>
                <a:lnTo>
                  <a:pt x="48858" y="200918"/>
                </a:lnTo>
                <a:cubicBezTo>
                  <a:pt x="46987" y="201939"/>
                  <a:pt x="45287" y="202449"/>
                  <a:pt x="43756" y="202449"/>
                </a:cubicBezTo>
                <a:cubicBezTo>
                  <a:pt x="41970" y="202449"/>
                  <a:pt x="40630" y="201833"/>
                  <a:pt x="39737" y="200599"/>
                </a:cubicBezTo>
                <a:cubicBezTo>
                  <a:pt x="38844" y="199366"/>
                  <a:pt x="38398" y="197857"/>
                  <a:pt x="38398" y="196071"/>
                </a:cubicBezTo>
                <a:cubicBezTo>
                  <a:pt x="38398" y="195561"/>
                  <a:pt x="38483" y="194710"/>
                  <a:pt x="38653" y="193520"/>
                </a:cubicBezTo>
                <a:lnTo>
                  <a:pt x="49624" y="129736"/>
                </a:lnTo>
                <a:lnTo>
                  <a:pt x="3189" y="84577"/>
                </a:lnTo>
                <a:cubicBezTo>
                  <a:pt x="1063" y="82281"/>
                  <a:pt x="0" y="80240"/>
                  <a:pt x="0" y="78454"/>
                </a:cubicBezTo>
                <a:cubicBezTo>
                  <a:pt x="0" y="75307"/>
                  <a:pt x="2381" y="73351"/>
                  <a:pt x="7144" y="72586"/>
                </a:cubicBezTo>
                <a:lnTo>
                  <a:pt x="71183" y="63274"/>
                </a:lnTo>
                <a:lnTo>
                  <a:pt x="99885" y="5231"/>
                </a:lnTo>
                <a:cubicBezTo>
                  <a:pt x="101501" y="1744"/>
                  <a:pt x="103585" y="0"/>
                  <a:pt x="106136" y="0"/>
                </a:cubicBezTo>
                <a:close/>
              </a:path>
            </a:pathLst>
          </a:custGeom>
          <a:solidFill>
            <a:srgbClr val="A2D7DB"/>
          </a:solidFill>
          <a:ln>
            <a:noFill/>
          </a:ln>
          <a:effectLst/>
        </p:spPr>
        <p:txBody>
          <a:bodyPr anchor="ctr"/>
          <a:lstStyle/>
          <a:p>
            <a:pPr algn="ctr"/>
          </a:p>
        </p:txBody>
      </p:sp>
      <p:sp>
        <p:nvSpPr>
          <p:cNvPr id="27" name="千图PPT彼岸天：ID 8661124Freeform: Shape 25"/>
          <p:cNvSpPr/>
          <p:nvPr>
            <p:custDataLst>
              <p:tags r:id="rId20"/>
            </p:custDataLst>
          </p:nvPr>
        </p:nvSpPr>
        <p:spPr>
          <a:xfrm>
            <a:off x="10871677" y="4836093"/>
            <a:ext cx="139439" cy="132986"/>
          </a:xfrm>
          <a:custGeom>
            <a:avLst/>
            <a:gdLst/>
            <a:ahLst/>
            <a:cxnLst/>
            <a:rect l="l" t="t" r="r" b="b"/>
            <a:pathLst>
              <a:path w="212272" h="202449">
                <a:moveTo>
                  <a:pt x="106136" y="0"/>
                </a:moveTo>
                <a:cubicBezTo>
                  <a:pt x="108687" y="0"/>
                  <a:pt x="110771" y="1744"/>
                  <a:pt x="112387" y="5231"/>
                </a:cubicBezTo>
                <a:lnTo>
                  <a:pt x="141089" y="63274"/>
                </a:lnTo>
                <a:lnTo>
                  <a:pt x="205128" y="72586"/>
                </a:lnTo>
                <a:cubicBezTo>
                  <a:pt x="209890" y="73351"/>
                  <a:pt x="212272" y="75307"/>
                  <a:pt x="212272" y="78454"/>
                </a:cubicBezTo>
                <a:cubicBezTo>
                  <a:pt x="212272" y="80325"/>
                  <a:pt x="211166" y="82366"/>
                  <a:pt x="208955" y="84577"/>
                </a:cubicBezTo>
                <a:lnTo>
                  <a:pt x="162648" y="129736"/>
                </a:lnTo>
                <a:lnTo>
                  <a:pt x="173619" y="193520"/>
                </a:lnTo>
                <a:cubicBezTo>
                  <a:pt x="173704" y="194115"/>
                  <a:pt x="173746" y="194965"/>
                  <a:pt x="173746" y="196071"/>
                </a:cubicBezTo>
                <a:cubicBezTo>
                  <a:pt x="173746" y="197857"/>
                  <a:pt x="173300" y="199366"/>
                  <a:pt x="172407" y="200599"/>
                </a:cubicBezTo>
                <a:cubicBezTo>
                  <a:pt x="171514" y="201833"/>
                  <a:pt x="170217" y="202449"/>
                  <a:pt x="168516" y="202449"/>
                </a:cubicBezTo>
                <a:cubicBezTo>
                  <a:pt x="166900" y="202449"/>
                  <a:pt x="165199" y="201939"/>
                  <a:pt x="163414" y="200918"/>
                </a:cubicBezTo>
                <a:lnTo>
                  <a:pt x="106136" y="170813"/>
                </a:lnTo>
                <a:lnTo>
                  <a:pt x="48858" y="200918"/>
                </a:lnTo>
                <a:cubicBezTo>
                  <a:pt x="46987" y="201939"/>
                  <a:pt x="45287" y="202449"/>
                  <a:pt x="43756" y="202449"/>
                </a:cubicBezTo>
                <a:cubicBezTo>
                  <a:pt x="41970" y="202449"/>
                  <a:pt x="40630" y="201833"/>
                  <a:pt x="39737" y="200599"/>
                </a:cubicBezTo>
                <a:cubicBezTo>
                  <a:pt x="38844" y="199366"/>
                  <a:pt x="38398" y="197857"/>
                  <a:pt x="38398" y="196071"/>
                </a:cubicBezTo>
                <a:cubicBezTo>
                  <a:pt x="38398" y="195561"/>
                  <a:pt x="38483" y="194710"/>
                  <a:pt x="38653" y="193520"/>
                </a:cubicBezTo>
                <a:lnTo>
                  <a:pt x="49624" y="129736"/>
                </a:lnTo>
                <a:lnTo>
                  <a:pt x="3189" y="84577"/>
                </a:lnTo>
                <a:cubicBezTo>
                  <a:pt x="1063" y="82281"/>
                  <a:pt x="0" y="80240"/>
                  <a:pt x="0" y="78454"/>
                </a:cubicBezTo>
                <a:cubicBezTo>
                  <a:pt x="0" y="75307"/>
                  <a:pt x="2381" y="73351"/>
                  <a:pt x="7144" y="72586"/>
                </a:cubicBezTo>
                <a:lnTo>
                  <a:pt x="71183" y="63274"/>
                </a:lnTo>
                <a:lnTo>
                  <a:pt x="99885" y="5231"/>
                </a:lnTo>
                <a:cubicBezTo>
                  <a:pt x="101501" y="1744"/>
                  <a:pt x="103585" y="0"/>
                  <a:pt x="106136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ffectLst/>
        </p:spPr>
        <p:txBody>
          <a:bodyPr anchor="ctr"/>
          <a:lstStyle/>
          <a:p>
            <a:pPr algn="ctr"/>
          </a:p>
        </p:txBody>
      </p:sp>
      <p:sp>
        <p:nvSpPr>
          <p:cNvPr id="33" name="千图PPT彼岸天：ID 8661124矩形 33"/>
          <p:cNvSpPr/>
          <p:nvPr>
            <p:custDataLst>
              <p:tags r:id="rId21"/>
            </p:custDataLst>
          </p:nvPr>
        </p:nvSpPr>
        <p:spPr>
          <a:xfrm>
            <a:off x="6203945" y="2309059"/>
            <a:ext cx="5251782" cy="369332"/>
          </a:xfrm>
          <a:prstGeom prst="rect">
            <a:avLst/>
          </a:prstGeom>
        </p:spPr>
        <p:txBody>
          <a:bodyPr wrap="none">
            <a:noAutofit/>
          </a:bodyPr>
          <a:lstStyle/>
          <a:p>
            <a:pPr lvl="0" algn="l"/>
            <a:r>
              <a:rPr lang="zh-CN" altLang="en-US" sz="2000" b="1">
                <a:solidFill>
                  <a:srgbClr val="19A3BD"/>
                </a:solidFill>
              </a:rPr>
              <a:t>工作条件</a:t>
            </a:r>
            <a:endParaRPr lang="zh-CN" altLang="en-US" sz="2000" b="1">
              <a:solidFill>
                <a:srgbClr val="19A3BD"/>
              </a:solidFill>
            </a:endParaRPr>
          </a:p>
        </p:txBody>
      </p:sp>
      <p:sp>
        <p:nvSpPr>
          <p:cNvPr id="34" name="千图PPT彼岸天：ID 8661124矩形 34"/>
          <p:cNvSpPr/>
          <p:nvPr>
            <p:custDataLst>
              <p:tags r:id="rId22"/>
            </p:custDataLst>
          </p:nvPr>
        </p:nvSpPr>
        <p:spPr>
          <a:xfrm>
            <a:off x="6947535" y="3026410"/>
            <a:ext cx="3192780" cy="103060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lvl="0">
              <a:lnSpc>
                <a:spcPct val="150000"/>
              </a:lnSpc>
            </a:pPr>
            <a:r>
              <a:rPr sz="16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a、环境温度：0℃～40℃；</a:t>
            </a:r>
            <a:endParaRPr sz="160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>
              <a:lnSpc>
                <a:spcPct val="150000"/>
              </a:lnSpc>
            </a:pPr>
            <a:r>
              <a:rPr sz="16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b、大气压力：86kPa～106kPa；</a:t>
            </a:r>
            <a:endParaRPr sz="160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>
              <a:lnSpc>
                <a:spcPct val="150000"/>
              </a:lnSpc>
            </a:pPr>
            <a:r>
              <a:rPr sz="16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c、环境相对湿度：不大于95%（+25℃）；</a:t>
            </a:r>
            <a:endParaRPr sz="160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>
              <a:lnSpc>
                <a:spcPct val="150000"/>
              </a:lnSpc>
            </a:pPr>
            <a:r>
              <a:rPr sz="16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d、无淋水、积水的场所；</a:t>
            </a:r>
            <a:endParaRPr sz="160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>
              <a:lnSpc>
                <a:spcPct val="150000"/>
              </a:lnSpc>
            </a:pPr>
            <a:r>
              <a:rPr sz="16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e、无腐蚀性介质；</a:t>
            </a:r>
            <a:endParaRPr sz="160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3067050" y="0"/>
            <a:ext cx="6057900" cy="683895"/>
          </a:xfrm>
          <a:prstGeom prst="rect">
            <a:avLst/>
          </a:prstGeom>
        </p:spPr>
      </p:pic>
      <p:sp>
        <p:nvSpPr>
          <p:cNvPr id="35" name="TextBox 13"/>
          <p:cNvSpPr txBox="1"/>
          <p:nvPr>
            <p:custDataLst>
              <p:tags r:id="rId24"/>
            </p:custDataLst>
          </p:nvPr>
        </p:nvSpPr>
        <p:spPr>
          <a:xfrm>
            <a:off x="3766185" y="191770"/>
            <a:ext cx="4659630" cy="49212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p>
            <a:pPr algn="ctr" defTabSz="1216660">
              <a:spcBef>
                <a:spcPct val="20000"/>
              </a:spcBef>
              <a:defRPr/>
            </a:pPr>
            <a:r>
              <a:rPr lang="zh-CN" altLang="en-US" sz="3200" b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/>
                <a:ea typeface="微软雅黑" panose="020B0503020204020204" pitchFamily="34" charset="-122"/>
                <a:cs typeface="+mn-ea"/>
                <a:sym typeface="Arial" panose="020B0604020202020204"/>
              </a:rPr>
              <a:t>阻轮式阻车器工作条件</a:t>
            </a:r>
            <a:endParaRPr lang="zh-CN" altLang="en-US" sz="3200" b="1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/>
              <a:ea typeface="微软雅黑" panose="020B0503020204020204" pitchFamily="34" charset="-122"/>
              <a:cs typeface="+mn-ea"/>
              <a:sym typeface="Arial" panose="020B0604020202020204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5000">
        <p14:switch dir="r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afterEffect"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3" presetClass="entr" presetSubtype="16" fill="hold" grpId="29" nodeType="afterEffect"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30" nodeType="withEffect"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" presetClass="entr" presetSubtype="2" fill="hold" grpId="1" nodeType="afterEffect"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2" fill="hold" grpId="9" nodeType="withEffect"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2" fill="hold" grpId="10" nodeType="withEffect"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2" fill="hold" grpId="11" nodeType="withEffect"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2" fill="hold" grpId="12" nodeType="withEffect"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2" fill="hold" grpId="13" nodeType="withEffect"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500"/>
                            </p:stCondLst>
                            <p:childTnLst>
                              <p:par>
                                <p:cTn id="48" presetID="2" presetClass="entr" presetSubtype="2" fill="hold" grpId="2" nodeType="afterEffect"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2" fill="hold" grpId="14" nodeType="withEffect"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2" fill="hold" grpId="15" nodeType="withEffect"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2" fill="hold" grpId="16" nodeType="withEffect"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2" fill="hold" grpId="17" nodeType="withEffect"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2" fill="hold" grpId="18" nodeType="withEffect"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2000"/>
                            </p:stCondLst>
                            <p:childTnLst>
                              <p:par>
                                <p:cTn id="73" presetID="2" presetClass="entr" presetSubtype="2" fill="hold" grpId="4" nodeType="afterEffect"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2" fill="hold" grpId="19" nodeType="withEffect"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2" fill="hold" grpId="20" nodeType="withEffect"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2" fill="hold" grpId="21" nodeType="withEffect"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2" fill="hold" grpId="22" nodeType="withEffect"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2" fill="hold" grpId="23" nodeType="withEffect"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1" animBg="1"/>
      <p:bldP spid="6" grpId="2" animBg="1"/>
      <p:bldP spid="8" grpId="4" animBg="1"/>
      <p:bldP spid="13" grpId="9" animBg="1"/>
      <p:bldP spid="14" grpId="10" animBg="1"/>
      <p:bldP spid="15" grpId="11" animBg="1"/>
      <p:bldP spid="16" grpId="12" animBg="1"/>
      <p:bldP spid="17" grpId="13" animBg="1"/>
      <p:bldP spid="18" grpId="14" animBg="1"/>
      <p:bldP spid="19" grpId="15" animBg="1"/>
      <p:bldP spid="20" grpId="16" animBg="1"/>
      <p:bldP spid="21" grpId="17" animBg="1"/>
      <p:bldP spid="22" grpId="18" animBg="1"/>
      <p:bldP spid="23" grpId="19" animBg="1"/>
      <p:bldP spid="24" grpId="20" animBg="1"/>
      <p:bldP spid="25" grpId="21" animBg="1"/>
      <p:bldP spid="26" grpId="22" animBg="1"/>
      <p:bldP spid="27" grpId="23" animBg="1"/>
      <p:bldP spid="33" grpId="29"/>
      <p:bldP spid="34" grpId="3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千图PPT彼岸天：ID 8661124库_任意多边形 3"/>
          <p:cNvSpPr/>
          <p:nvPr>
            <p:custDataLst>
              <p:tags r:id="rId1"/>
            </p:custDataLst>
          </p:nvPr>
        </p:nvSpPr>
        <p:spPr bwMode="auto">
          <a:xfrm>
            <a:off x="4408488" y="3429000"/>
            <a:ext cx="4649788" cy="1825625"/>
          </a:xfrm>
          <a:custGeom>
            <a:avLst/>
            <a:gdLst>
              <a:gd name="T0" fmla="*/ 661 w 692"/>
              <a:gd name="T1" fmla="*/ 0 h 272"/>
              <a:gd name="T2" fmla="*/ 190 w 692"/>
              <a:gd name="T3" fmla="*/ 121 h 272"/>
              <a:gd name="T4" fmla="*/ 3 w 692"/>
              <a:gd name="T5" fmla="*/ 169 h 272"/>
              <a:gd name="T6" fmla="*/ 0 w 692"/>
              <a:gd name="T7" fmla="*/ 174 h 272"/>
              <a:gd name="T8" fmla="*/ 98 w 692"/>
              <a:gd name="T9" fmla="*/ 272 h 272"/>
              <a:gd name="T10" fmla="*/ 692 w 692"/>
              <a:gd name="T11" fmla="*/ 120 h 272"/>
              <a:gd name="T12" fmla="*/ 661 w 692"/>
              <a:gd name="T13" fmla="*/ 0 h 2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92" h="272">
                <a:moveTo>
                  <a:pt x="661" y="0"/>
                </a:moveTo>
                <a:cubicBezTo>
                  <a:pt x="190" y="121"/>
                  <a:pt x="190" y="121"/>
                  <a:pt x="190" y="121"/>
                </a:cubicBezTo>
                <a:cubicBezTo>
                  <a:pt x="3" y="169"/>
                  <a:pt x="3" y="169"/>
                  <a:pt x="3" y="169"/>
                </a:cubicBezTo>
                <a:cubicBezTo>
                  <a:pt x="0" y="174"/>
                  <a:pt x="0" y="174"/>
                  <a:pt x="0" y="174"/>
                </a:cubicBezTo>
                <a:cubicBezTo>
                  <a:pt x="7" y="182"/>
                  <a:pt x="90" y="265"/>
                  <a:pt x="98" y="272"/>
                </a:cubicBezTo>
                <a:cubicBezTo>
                  <a:pt x="296" y="222"/>
                  <a:pt x="494" y="171"/>
                  <a:pt x="692" y="120"/>
                </a:cubicBezTo>
                <a:lnTo>
                  <a:pt x="661" y="0"/>
                </a:lnTo>
                <a:close/>
              </a:path>
            </a:pathLst>
          </a:custGeom>
          <a:solidFill>
            <a:srgbClr val="A2D7DB"/>
          </a:solidFill>
          <a:ln w="26988" cap="flat">
            <a:noFill/>
            <a:prstDash val="solid"/>
            <a:miter lim="800000"/>
          </a:ln>
        </p:spPr>
        <p:txBody>
          <a:bodyPr anchor="ctr"/>
          <a:lstStyle/>
          <a:p>
            <a:pPr algn="ctr"/>
          </a:p>
        </p:txBody>
      </p:sp>
      <p:sp>
        <p:nvSpPr>
          <p:cNvPr id="5" name="千图PPT彼岸天：ID 8661124库_任意多边形 4"/>
          <p:cNvSpPr/>
          <p:nvPr>
            <p:custDataLst>
              <p:tags r:id="rId2"/>
            </p:custDataLst>
          </p:nvPr>
        </p:nvSpPr>
        <p:spPr bwMode="auto">
          <a:xfrm>
            <a:off x="2668588" y="1176337"/>
            <a:ext cx="4387850" cy="1751013"/>
          </a:xfrm>
          <a:custGeom>
            <a:avLst/>
            <a:gdLst>
              <a:gd name="T0" fmla="*/ 2633 w 2764"/>
              <a:gd name="T1" fmla="*/ 0 h 1103"/>
              <a:gd name="T2" fmla="*/ 774 w 2764"/>
              <a:gd name="T3" fmla="*/ 473 h 1103"/>
              <a:gd name="T4" fmla="*/ 0 w 2764"/>
              <a:gd name="T5" fmla="*/ 672 h 1103"/>
              <a:gd name="T6" fmla="*/ 372 w 2764"/>
              <a:gd name="T7" fmla="*/ 1043 h 1103"/>
              <a:gd name="T8" fmla="*/ 432 w 2764"/>
              <a:gd name="T9" fmla="*/ 1103 h 1103"/>
              <a:gd name="T10" fmla="*/ 2764 w 2764"/>
              <a:gd name="T11" fmla="*/ 507 h 1103"/>
              <a:gd name="T12" fmla="*/ 2633 w 2764"/>
              <a:gd name="T13" fmla="*/ 0 h 11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764" h="1103">
                <a:moveTo>
                  <a:pt x="2633" y="0"/>
                </a:moveTo>
                <a:lnTo>
                  <a:pt x="774" y="473"/>
                </a:lnTo>
                <a:lnTo>
                  <a:pt x="0" y="672"/>
                </a:lnTo>
                <a:lnTo>
                  <a:pt x="372" y="1043"/>
                </a:lnTo>
                <a:lnTo>
                  <a:pt x="432" y="1103"/>
                </a:lnTo>
                <a:lnTo>
                  <a:pt x="2764" y="507"/>
                </a:lnTo>
                <a:lnTo>
                  <a:pt x="2633" y="0"/>
                </a:lnTo>
                <a:close/>
              </a:path>
            </a:pathLst>
          </a:custGeom>
          <a:solidFill>
            <a:srgbClr val="A2D7DB"/>
          </a:solidFill>
          <a:ln w="26988" cap="flat">
            <a:noFill/>
            <a:prstDash val="solid"/>
            <a:miter lim="800000"/>
          </a:ln>
        </p:spPr>
        <p:txBody>
          <a:bodyPr anchor="ctr"/>
          <a:lstStyle/>
          <a:p>
            <a:pPr algn="ctr"/>
          </a:p>
        </p:txBody>
      </p:sp>
      <p:sp>
        <p:nvSpPr>
          <p:cNvPr id="6" name="千图PPT彼岸天：ID 8661124库_任意多边形 5"/>
          <p:cNvSpPr/>
          <p:nvPr>
            <p:custDataLst>
              <p:tags r:id="rId3"/>
            </p:custDataLst>
          </p:nvPr>
        </p:nvSpPr>
        <p:spPr bwMode="auto">
          <a:xfrm>
            <a:off x="2668588" y="7937"/>
            <a:ext cx="2606675" cy="2235200"/>
          </a:xfrm>
          <a:custGeom>
            <a:avLst/>
            <a:gdLst>
              <a:gd name="T0" fmla="*/ 4 w 1642"/>
              <a:gd name="T1" fmla="*/ 1408 h 1408"/>
              <a:gd name="T2" fmla="*/ 778 w 1642"/>
              <a:gd name="T3" fmla="*/ 1209 h 1408"/>
              <a:gd name="T4" fmla="*/ 1642 w 1642"/>
              <a:gd name="T5" fmla="*/ 0 h 1408"/>
              <a:gd name="T6" fmla="*/ 999 w 1642"/>
              <a:gd name="T7" fmla="*/ 0 h 1408"/>
              <a:gd name="T8" fmla="*/ 0 w 1642"/>
              <a:gd name="T9" fmla="*/ 1403 h 1408"/>
              <a:gd name="T10" fmla="*/ 4 w 1642"/>
              <a:gd name="T11" fmla="*/ 1408 h 14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42" h="1408">
                <a:moveTo>
                  <a:pt x="4" y="1408"/>
                </a:moveTo>
                <a:lnTo>
                  <a:pt x="778" y="1209"/>
                </a:lnTo>
                <a:lnTo>
                  <a:pt x="1642" y="0"/>
                </a:lnTo>
                <a:lnTo>
                  <a:pt x="999" y="0"/>
                </a:lnTo>
                <a:lnTo>
                  <a:pt x="0" y="1403"/>
                </a:lnTo>
                <a:lnTo>
                  <a:pt x="4" y="1408"/>
                </a:lnTo>
                <a:close/>
              </a:path>
            </a:pathLst>
          </a:custGeom>
          <a:solidFill>
            <a:srgbClr val="19A3BD"/>
          </a:solidFill>
          <a:ln w="26988" cap="flat">
            <a:noFill/>
            <a:prstDash val="solid"/>
            <a:miter lim="800000"/>
          </a:ln>
        </p:spPr>
        <p:txBody>
          <a:bodyPr anchor="ctr"/>
          <a:lstStyle/>
          <a:p>
            <a:pPr algn="ctr"/>
          </a:p>
        </p:txBody>
      </p:sp>
      <p:sp>
        <p:nvSpPr>
          <p:cNvPr id="7" name="千图PPT彼岸天：ID 8661124库_任意多边形 6"/>
          <p:cNvSpPr/>
          <p:nvPr>
            <p:custDataLst>
              <p:tags r:id="rId4"/>
            </p:custDataLst>
          </p:nvPr>
        </p:nvSpPr>
        <p:spPr bwMode="auto">
          <a:xfrm>
            <a:off x="6418263" y="3429000"/>
            <a:ext cx="3036888" cy="3422650"/>
          </a:xfrm>
          <a:custGeom>
            <a:avLst/>
            <a:gdLst>
              <a:gd name="T0" fmla="*/ 1545 w 1913"/>
              <a:gd name="T1" fmla="*/ 9 h 2156"/>
              <a:gd name="T2" fmla="*/ 1536 w 1913"/>
              <a:gd name="T3" fmla="*/ 0 h 2156"/>
              <a:gd name="T4" fmla="*/ 0 w 1913"/>
              <a:gd name="T5" fmla="*/ 2156 h 2156"/>
              <a:gd name="T6" fmla="*/ 643 w 1913"/>
              <a:gd name="T7" fmla="*/ 2156 h 2156"/>
              <a:gd name="T8" fmla="*/ 1913 w 1913"/>
              <a:gd name="T9" fmla="*/ 377 h 2156"/>
              <a:gd name="T10" fmla="*/ 1545 w 1913"/>
              <a:gd name="T11" fmla="*/ 9 h 21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912" h="2156">
                <a:moveTo>
                  <a:pt x="1545" y="9"/>
                </a:moveTo>
                <a:lnTo>
                  <a:pt x="1536" y="0"/>
                </a:lnTo>
                <a:lnTo>
                  <a:pt x="0" y="2156"/>
                </a:lnTo>
                <a:lnTo>
                  <a:pt x="643" y="2156"/>
                </a:lnTo>
                <a:lnTo>
                  <a:pt x="1913" y="377"/>
                </a:lnTo>
                <a:lnTo>
                  <a:pt x="1545" y="9"/>
                </a:lnTo>
                <a:close/>
              </a:path>
            </a:pathLst>
          </a:custGeom>
          <a:solidFill>
            <a:srgbClr val="19A3BD"/>
          </a:solidFill>
          <a:ln w="26988" cap="flat">
            <a:noFill/>
            <a:prstDash val="solid"/>
            <a:miter lim="800000"/>
          </a:ln>
        </p:spPr>
        <p:txBody>
          <a:bodyPr anchor="ctr"/>
          <a:lstStyle/>
          <a:p>
            <a:pPr algn="ctr"/>
          </a:p>
        </p:txBody>
      </p:sp>
      <p:sp>
        <p:nvSpPr>
          <p:cNvPr id="8" name="千图PPT彼岸天：ID 8661124库_任意多边形 7"/>
          <p:cNvSpPr/>
          <p:nvPr>
            <p:custDataLst>
              <p:tags r:id="rId5"/>
            </p:custDataLst>
          </p:nvPr>
        </p:nvSpPr>
        <p:spPr bwMode="auto">
          <a:xfrm>
            <a:off x="4429125" y="1176337"/>
            <a:ext cx="3016250" cy="3387725"/>
          </a:xfrm>
          <a:custGeom>
            <a:avLst/>
            <a:gdLst>
              <a:gd name="T0" fmla="*/ 1900 w 1900"/>
              <a:gd name="T1" fmla="*/ 376 h 2134"/>
              <a:gd name="T2" fmla="*/ 1532 w 1900"/>
              <a:gd name="T3" fmla="*/ 8 h 2134"/>
              <a:gd name="T4" fmla="*/ 1519 w 1900"/>
              <a:gd name="T5" fmla="*/ 0 h 2134"/>
              <a:gd name="T6" fmla="*/ 0 w 1900"/>
              <a:gd name="T7" fmla="*/ 2134 h 2134"/>
              <a:gd name="T8" fmla="*/ 791 w 1900"/>
              <a:gd name="T9" fmla="*/ 1931 h 2134"/>
              <a:gd name="T10" fmla="*/ 1900 w 1900"/>
              <a:gd name="T11" fmla="*/ 376 h 21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900" h="2134">
                <a:moveTo>
                  <a:pt x="1900" y="376"/>
                </a:moveTo>
                <a:lnTo>
                  <a:pt x="1532" y="8"/>
                </a:lnTo>
                <a:lnTo>
                  <a:pt x="1519" y="0"/>
                </a:lnTo>
                <a:lnTo>
                  <a:pt x="0" y="2134"/>
                </a:lnTo>
                <a:lnTo>
                  <a:pt x="791" y="1931"/>
                </a:lnTo>
                <a:lnTo>
                  <a:pt x="1900" y="376"/>
                </a:lnTo>
                <a:close/>
              </a:path>
            </a:pathLst>
          </a:custGeom>
          <a:solidFill>
            <a:srgbClr val="19A3BD"/>
          </a:solidFill>
          <a:ln w="26988" cap="flat">
            <a:noFill/>
            <a:prstDash val="solid"/>
            <a:miter lim="800000"/>
          </a:ln>
        </p:spPr>
        <p:txBody>
          <a:bodyPr anchor="ctr"/>
          <a:lstStyle/>
          <a:p>
            <a:pPr algn="ctr"/>
          </a:p>
        </p:txBody>
      </p:sp>
      <p:sp>
        <p:nvSpPr>
          <p:cNvPr id="16" name="文本框 36"/>
          <p:cNvSpPr txBox="1"/>
          <p:nvPr>
            <p:custDataLst>
              <p:tags r:id="rId6"/>
            </p:custDataLst>
          </p:nvPr>
        </p:nvSpPr>
        <p:spPr>
          <a:xfrm>
            <a:off x="7658100" y="2368550"/>
            <a:ext cx="2457450" cy="589280"/>
          </a:xfrm>
          <a:prstGeom prst="rect">
            <a:avLst/>
          </a:prstGeom>
          <a:noFill/>
        </p:spPr>
        <p:txBody>
          <a:bodyPr wrap="square" lIns="72000" tIns="0" rIns="72000" bIns="0" anchor="ctr" anchorCtr="0">
            <a:noAutofit/>
          </a:bodyPr>
          <a:lstStyle/>
          <a:p>
            <a:pPr defTabSz="913765">
              <a:lnSpc>
                <a:spcPct val="150000"/>
              </a:lnSpc>
              <a:defRPr/>
            </a:pPr>
            <a:r>
              <a:rPr lang="zh-CN" altLang="en-US" sz="1600"/>
              <a:t>2. QZC6气动阻车器气动操作、操作省力、an全可靠。</a:t>
            </a:r>
            <a:endParaRPr lang="zh-CN" altLang="en-US" sz="1600"/>
          </a:p>
        </p:txBody>
      </p:sp>
      <p:sp>
        <p:nvSpPr>
          <p:cNvPr id="14" name="文本框 39"/>
          <p:cNvSpPr txBox="1"/>
          <p:nvPr>
            <p:custDataLst>
              <p:tags r:id="rId7"/>
            </p:custDataLst>
          </p:nvPr>
        </p:nvSpPr>
        <p:spPr>
          <a:xfrm>
            <a:off x="1612265" y="3687445"/>
            <a:ext cx="2407920" cy="589280"/>
          </a:xfrm>
          <a:prstGeom prst="rect">
            <a:avLst/>
          </a:prstGeom>
          <a:noFill/>
        </p:spPr>
        <p:txBody>
          <a:bodyPr wrap="square" lIns="72000" tIns="0" rIns="72000" bIns="0" anchor="ctr" anchorCtr="0">
            <a:noAutofit/>
          </a:bodyPr>
          <a:lstStyle/>
          <a:p>
            <a:pPr algn="r" defTabSz="913765">
              <a:lnSpc>
                <a:spcPct val="150000"/>
              </a:lnSpc>
              <a:defRPr/>
            </a:pPr>
            <a:r>
              <a:rPr lang="zh-CN" altLang="en-US" sz="1600"/>
              <a:t>1. QZC6气动阻车器结构简单、成本低、山东矿安机电有限公司，安装维修方便；</a:t>
            </a:r>
            <a:endParaRPr lang="zh-CN" altLang="en-US" sz="160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49470" y="0"/>
            <a:ext cx="4475480" cy="683895"/>
          </a:xfrm>
          <a:prstGeom prst="rect">
            <a:avLst/>
          </a:prstGeom>
        </p:spPr>
      </p:pic>
      <p:sp>
        <p:nvSpPr>
          <p:cNvPr id="35" name="TextBox 13"/>
          <p:cNvSpPr txBox="1"/>
          <p:nvPr>
            <p:custDataLst>
              <p:tags r:id="rId9"/>
            </p:custDataLst>
          </p:nvPr>
        </p:nvSpPr>
        <p:spPr>
          <a:xfrm>
            <a:off x="4649470" y="182245"/>
            <a:ext cx="3963035" cy="49212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p>
            <a:pPr algn="ctr" defTabSz="1216660">
              <a:spcBef>
                <a:spcPct val="20000"/>
              </a:spcBef>
              <a:defRPr/>
            </a:pPr>
            <a:r>
              <a:rPr lang="zh-CN" altLang="en-US" sz="3200" b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/>
                <a:ea typeface="微软雅黑" panose="020B0503020204020204" pitchFamily="34" charset="-122"/>
                <a:cs typeface="+mn-ea"/>
                <a:sym typeface="Arial" panose="020B0604020202020204"/>
              </a:rPr>
              <a:t>阻轮式阻车器特点</a:t>
            </a:r>
            <a:endParaRPr lang="zh-CN" altLang="en-US" sz="3200" b="1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/>
              <a:ea typeface="微软雅黑" panose="020B0503020204020204" pitchFamily="34" charset="-122"/>
              <a:cs typeface="+mn-ea"/>
              <a:sym typeface="Arial" panose="020B0604020202020204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5000">
        <p14:flip dir="r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2" nodeType="afterEffect"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1" nodeType="afterEffect"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4" nodeType="afterEffect"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1" fill="hold" grpId="3" nodeType="afterEffect"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1" animBg="1"/>
      <p:bldP spid="6" grpId="2" bldLvl="0" animBg="1"/>
      <p:bldP spid="7" grpId="3" animBg="1"/>
      <p:bldP spid="8" grpId="4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淘宝网Chenying0907出品 1"/>
          <p:cNvGrpSpPr/>
          <p:nvPr>
            <p:custDataLst>
              <p:tags r:id="rId1"/>
            </p:custDataLst>
          </p:nvPr>
        </p:nvGrpSpPr>
        <p:grpSpPr>
          <a:xfrm>
            <a:off x="4618346" y="1708052"/>
            <a:ext cx="1350533" cy="1549993"/>
            <a:chOff x="8362480" y="3523424"/>
            <a:chExt cx="3600797" cy="4158988"/>
          </a:xfrm>
        </p:grpSpPr>
        <p:sp>
          <p:nvSpPr>
            <p:cNvPr id="3" name="淘宝网Chenying0907出品 1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8362480" y="3523424"/>
              <a:ext cx="3600797" cy="4158988"/>
            </a:xfrm>
            <a:custGeom>
              <a:avLst/>
              <a:gdLst>
                <a:gd name="T0" fmla="*/ 13311 w 13312"/>
                <a:gd name="T1" fmla="*/ 11531 h 15376"/>
                <a:gd name="T2" fmla="*/ 6656 w 13312"/>
                <a:gd name="T3" fmla="*/ 15375 h 15376"/>
                <a:gd name="T4" fmla="*/ 0 w 13312"/>
                <a:gd name="T5" fmla="*/ 11531 h 15376"/>
                <a:gd name="T6" fmla="*/ 0 w 13312"/>
                <a:gd name="T7" fmla="*/ 3844 h 15376"/>
                <a:gd name="T8" fmla="*/ 6656 w 13312"/>
                <a:gd name="T9" fmla="*/ 0 h 15376"/>
                <a:gd name="T10" fmla="*/ 13311 w 13312"/>
                <a:gd name="T11" fmla="*/ 3844 h 15376"/>
                <a:gd name="T12" fmla="*/ 13311 w 13312"/>
                <a:gd name="T13" fmla="*/ 11531 h 153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312" h="15376">
                  <a:moveTo>
                    <a:pt x="13311" y="11531"/>
                  </a:moveTo>
                  <a:lnTo>
                    <a:pt x="6656" y="15375"/>
                  </a:lnTo>
                  <a:lnTo>
                    <a:pt x="0" y="11531"/>
                  </a:lnTo>
                  <a:lnTo>
                    <a:pt x="0" y="3844"/>
                  </a:lnTo>
                  <a:lnTo>
                    <a:pt x="6656" y="0"/>
                  </a:lnTo>
                  <a:lnTo>
                    <a:pt x="13311" y="3844"/>
                  </a:lnTo>
                  <a:lnTo>
                    <a:pt x="13311" y="11531"/>
                  </a:lnTo>
                </a:path>
              </a:pathLst>
            </a:custGeom>
            <a:solidFill>
              <a:srgbClr val="A2D7DB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4" name="TextBox 3"/>
            <p:cNvSpPr txBox="1"/>
            <p:nvPr>
              <p:custDataLst>
                <p:tags r:id="rId3"/>
              </p:custDataLst>
            </p:nvPr>
          </p:nvSpPr>
          <p:spPr>
            <a:xfrm>
              <a:off x="9193333" y="4074844"/>
              <a:ext cx="1904310" cy="28491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63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Regular"/>
                  <a:sym typeface="微软雅黑" panose="020B0503020204020204" pitchFamily="34" charset="-122"/>
                </a:rPr>
                <a:t>S</a:t>
              </a:r>
              <a:endParaRPr lang="en-US" sz="63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5" name="淘宝网Chenying0907出品 4"/>
          <p:cNvGrpSpPr/>
          <p:nvPr>
            <p:custDataLst>
              <p:tags r:id="rId4"/>
            </p:custDataLst>
          </p:nvPr>
        </p:nvGrpSpPr>
        <p:grpSpPr>
          <a:xfrm>
            <a:off x="6023992" y="1708052"/>
            <a:ext cx="1350533" cy="1549993"/>
            <a:chOff x="12110219" y="3523424"/>
            <a:chExt cx="3600797" cy="4158988"/>
          </a:xfrm>
        </p:grpSpPr>
        <p:sp>
          <p:nvSpPr>
            <p:cNvPr id="6" name="淘宝网Chenying0907出品 1"/>
            <p:cNvSpPr>
              <a:spLocks noChangeArrowheads="1"/>
            </p:cNvSpPr>
            <p:nvPr>
              <p:custDataLst>
                <p:tags r:id="rId5"/>
              </p:custDataLst>
            </p:nvPr>
          </p:nvSpPr>
          <p:spPr bwMode="auto">
            <a:xfrm>
              <a:off x="12110219" y="3523424"/>
              <a:ext cx="3600797" cy="4158988"/>
            </a:xfrm>
            <a:custGeom>
              <a:avLst/>
              <a:gdLst>
                <a:gd name="T0" fmla="*/ 13311 w 13312"/>
                <a:gd name="T1" fmla="*/ 11531 h 15376"/>
                <a:gd name="T2" fmla="*/ 6656 w 13312"/>
                <a:gd name="T3" fmla="*/ 15375 h 15376"/>
                <a:gd name="T4" fmla="*/ 0 w 13312"/>
                <a:gd name="T5" fmla="*/ 11531 h 15376"/>
                <a:gd name="T6" fmla="*/ 0 w 13312"/>
                <a:gd name="T7" fmla="*/ 3844 h 15376"/>
                <a:gd name="T8" fmla="*/ 6656 w 13312"/>
                <a:gd name="T9" fmla="*/ 0 h 15376"/>
                <a:gd name="T10" fmla="*/ 13311 w 13312"/>
                <a:gd name="T11" fmla="*/ 3844 h 15376"/>
                <a:gd name="T12" fmla="*/ 13311 w 13312"/>
                <a:gd name="T13" fmla="*/ 11531 h 153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312" h="15376">
                  <a:moveTo>
                    <a:pt x="13311" y="11531"/>
                  </a:moveTo>
                  <a:lnTo>
                    <a:pt x="6656" y="15375"/>
                  </a:lnTo>
                  <a:lnTo>
                    <a:pt x="0" y="11531"/>
                  </a:lnTo>
                  <a:lnTo>
                    <a:pt x="0" y="3844"/>
                  </a:lnTo>
                  <a:lnTo>
                    <a:pt x="6656" y="0"/>
                  </a:lnTo>
                  <a:lnTo>
                    <a:pt x="13311" y="3844"/>
                  </a:lnTo>
                  <a:lnTo>
                    <a:pt x="13311" y="11531"/>
                  </a:lnTo>
                </a:path>
              </a:pathLst>
            </a:custGeom>
            <a:solidFill>
              <a:srgbClr val="19A3B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7" name="TextBox 6"/>
            <p:cNvSpPr txBox="1"/>
            <p:nvPr>
              <p:custDataLst>
                <p:tags r:id="rId6"/>
              </p:custDataLst>
            </p:nvPr>
          </p:nvSpPr>
          <p:spPr>
            <a:xfrm>
              <a:off x="12597884" y="4148110"/>
              <a:ext cx="2569741" cy="28491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63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Regular"/>
                  <a:sym typeface="微软雅黑" panose="020B0503020204020204" pitchFamily="34" charset="-122"/>
                </a:rPr>
                <a:t>W</a:t>
              </a:r>
              <a:endParaRPr lang="en-US" sz="63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8" name="淘宝网Chenying0907出品 7"/>
          <p:cNvGrpSpPr/>
          <p:nvPr>
            <p:custDataLst>
              <p:tags r:id="rId7"/>
            </p:custDataLst>
          </p:nvPr>
        </p:nvGrpSpPr>
        <p:grpSpPr>
          <a:xfrm>
            <a:off x="4618346" y="3258045"/>
            <a:ext cx="1350533" cy="1549993"/>
            <a:chOff x="8362480" y="7682412"/>
            <a:chExt cx="3600797" cy="4158988"/>
          </a:xfrm>
        </p:grpSpPr>
        <p:sp>
          <p:nvSpPr>
            <p:cNvPr id="9" name="淘宝网Chenying0907出品 1"/>
            <p:cNvSpPr>
              <a:spLocks noChangeArrowheads="1"/>
            </p:cNvSpPr>
            <p:nvPr>
              <p:custDataLst>
                <p:tags r:id="rId8"/>
              </p:custDataLst>
            </p:nvPr>
          </p:nvSpPr>
          <p:spPr bwMode="auto">
            <a:xfrm>
              <a:off x="8362480" y="7682412"/>
              <a:ext cx="3600797" cy="4158988"/>
            </a:xfrm>
            <a:custGeom>
              <a:avLst/>
              <a:gdLst>
                <a:gd name="T0" fmla="*/ 13311 w 13312"/>
                <a:gd name="T1" fmla="*/ 11531 h 15376"/>
                <a:gd name="T2" fmla="*/ 6656 w 13312"/>
                <a:gd name="T3" fmla="*/ 15375 h 15376"/>
                <a:gd name="T4" fmla="*/ 0 w 13312"/>
                <a:gd name="T5" fmla="*/ 11531 h 15376"/>
                <a:gd name="T6" fmla="*/ 0 w 13312"/>
                <a:gd name="T7" fmla="*/ 3844 h 15376"/>
                <a:gd name="T8" fmla="*/ 6656 w 13312"/>
                <a:gd name="T9" fmla="*/ 0 h 15376"/>
                <a:gd name="T10" fmla="*/ 13311 w 13312"/>
                <a:gd name="T11" fmla="*/ 3844 h 15376"/>
                <a:gd name="T12" fmla="*/ 13311 w 13312"/>
                <a:gd name="T13" fmla="*/ 11531 h 153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312" h="15376">
                  <a:moveTo>
                    <a:pt x="13311" y="11531"/>
                  </a:moveTo>
                  <a:lnTo>
                    <a:pt x="6656" y="15375"/>
                  </a:lnTo>
                  <a:lnTo>
                    <a:pt x="0" y="11531"/>
                  </a:lnTo>
                  <a:lnTo>
                    <a:pt x="0" y="3844"/>
                  </a:lnTo>
                  <a:lnTo>
                    <a:pt x="6656" y="0"/>
                  </a:lnTo>
                  <a:lnTo>
                    <a:pt x="13311" y="3844"/>
                  </a:lnTo>
                  <a:lnTo>
                    <a:pt x="13311" y="11531"/>
                  </a:lnTo>
                </a:path>
              </a:pathLst>
            </a:custGeom>
            <a:solidFill>
              <a:srgbClr val="19A3B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0" name="TextBox 9"/>
            <p:cNvSpPr txBox="1"/>
            <p:nvPr>
              <p:custDataLst>
                <p:tags r:id="rId9"/>
              </p:custDataLst>
            </p:nvPr>
          </p:nvSpPr>
          <p:spPr>
            <a:xfrm>
              <a:off x="9219881" y="8284145"/>
              <a:ext cx="1904310" cy="28491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63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Regular"/>
                  <a:sym typeface="微软雅黑" panose="020B0503020204020204" pitchFamily="34" charset="-122"/>
                </a:rPr>
                <a:t>O</a:t>
              </a:r>
              <a:endParaRPr lang="en-US" sz="63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11" name="淘宝网Chenying0907出品 10"/>
          <p:cNvGrpSpPr/>
          <p:nvPr>
            <p:custDataLst>
              <p:tags r:id="rId10"/>
            </p:custDataLst>
          </p:nvPr>
        </p:nvGrpSpPr>
        <p:grpSpPr>
          <a:xfrm>
            <a:off x="6023992" y="3258045"/>
            <a:ext cx="1350533" cy="1549993"/>
            <a:chOff x="12110219" y="7682412"/>
            <a:chExt cx="3600797" cy="4158988"/>
          </a:xfrm>
        </p:grpSpPr>
        <p:sp>
          <p:nvSpPr>
            <p:cNvPr id="12" name="淘宝网Chenying0907出品 1"/>
            <p:cNvSpPr>
              <a:spLocks noChangeArrowheads="1"/>
            </p:cNvSpPr>
            <p:nvPr>
              <p:custDataLst>
                <p:tags r:id="rId11"/>
              </p:custDataLst>
            </p:nvPr>
          </p:nvSpPr>
          <p:spPr bwMode="auto">
            <a:xfrm>
              <a:off x="12110219" y="7682412"/>
              <a:ext cx="3600797" cy="4158988"/>
            </a:xfrm>
            <a:custGeom>
              <a:avLst/>
              <a:gdLst>
                <a:gd name="T0" fmla="*/ 13311 w 13312"/>
                <a:gd name="T1" fmla="*/ 11531 h 15376"/>
                <a:gd name="T2" fmla="*/ 6656 w 13312"/>
                <a:gd name="T3" fmla="*/ 15375 h 15376"/>
                <a:gd name="T4" fmla="*/ 0 w 13312"/>
                <a:gd name="T5" fmla="*/ 11531 h 15376"/>
                <a:gd name="T6" fmla="*/ 0 w 13312"/>
                <a:gd name="T7" fmla="*/ 3844 h 15376"/>
                <a:gd name="T8" fmla="*/ 6656 w 13312"/>
                <a:gd name="T9" fmla="*/ 0 h 15376"/>
                <a:gd name="T10" fmla="*/ 13311 w 13312"/>
                <a:gd name="T11" fmla="*/ 3844 h 15376"/>
                <a:gd name="T12" fmla="*/ 13311 w 13312"/>
                <a:gd name="T13" fmla="*/ 11531 h 153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312" h="15376">
                  <a:moveTo>
                    <a:pt x="13311" y="11531"/>
                  </a:moveTo>
                  <a:lnTo>
                    <a:pt x="6656" y="15375"/>
                  </a:lnTo>
                  <a:lnTo>
                    <a:pt x="0" y="11531"/>
                  </a:lnTo>
                  <a:lnTo>
                    <a:pt x="0" y="3844"/>
                  </a:lnTo>
                  <a:lnTo>
                    <a:pt x="6656" y="0"/>
                  </a:lnTo>
                  <a:lnTo>
                    <a:pt x="13311" y="3844"/>
                  </a:lnTo>
                  <a:lnTo>
                    <a:pt x="13311" y="11531"/>
                  </a:lnTo>
                </a:path>
              </a:pathLst>
            </a:custGeom>
            <a:solidFill>
              <a:srgbClr val="A2D7DB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3" name="TextBox 12"/>
            <p:cNvSpPr txBox="1"/>
            <p:nvPr>
              <p:custDataLst>
                <p:tags r:id="rId12"/>
              </p:custDataLst>
            </p:nvPr>
          </p:nvSpPr>
          <p:spPr>
            <a:xfrm>
              <a:off x="12907670" y="8282004"/>
              <a:ext cx="1904310" cy="28491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63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Regular"/>
                  <a:sym typeface="微软雅黑" panose="020B0503020204020204" pitchFamily="34" charset="-122"/>
                </a:rPr>
                <a:t>T</a:t>
              </a:r>
              <a:endParaRPr lang="en-US" sz="63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14" name="淘宝网Chenying0907出品 13"/>
          <p:cNvGrpSpPr/>
          <p:nvPr>
            <p:custDataLst>
              <p:tags r:id="rId13"/>
            </p:custDataLst>
          </p:nvPr>
        </p:nvGrpSpPr>
        <p:grpSpPr>
          <a:xfrm>
            <a:off x="2255462" y="3796473"/>
            <a:ext cx="3039983" cy="1268344"/>
            <a:chOff x="2062553" y="9127136"/>
            <a:chExt cx="8105213" cy="3403257"/>
          </a:xfrm>
        </p:grpSpPr>
        <p:sp>
          <p:nvSpPr>
            <p:cNvPr id="15" name="淘宝网Chenying0907出品 1"/>
            <p:cNvSpPr>
              <a:spLocks noChangeArrowheads="1"/>
            </p:cNvSpPr>
            <p:nvPr>
              <p:custDataLst>
                <p:tags r:id="rId14"/>
              </p:custDataLst>
            </p:nvPr>
          </p:nvSpPr>
          <p:spPr bwMode="auto">
            <a:xfrm>
              <a:off x="2062553" y="9127136"/>
              <a:ext cx="1388263" cy="1603470"/>
            </a:xfrm>
            <a:custGeom>
              <a:avLst/>
              <a:gdLst>
                <a:gd name="T0" fmla="*/ 13311 w 13312"/>
                <a:gd name="T1" fmla="*/ 11531 h 15376"/>
                <a:gd name="T2" fmla="*/ 6656 w 13312"/>
                <a:gd name="T3" fmla="*/ 15375 h 15376"/>
                <a:gd name="T4" fmla="*/ 0 w 13312"/>
                <a:gd name="T5" fmla="*/ 11531 h 15376"/>
                <a:gd name="T6" fmla="*/ 0 w 13312"/>
                <a:gd name="T7" fmla="*/ 3844 h 15376"/>
                <a:gd name="T8" fmla="*/ 6656 w 13312"/>
                <a:gd name="T9" fmla="*/ 0 h 15376"/>
                <a:gd name="T10" fmla="*/ 13311 w 13312"/>
                <a:gd name="T11" fmla="*/ 3844 h 15376"/>
                <a:gd name="T12" fmla="*/ 13311 w 13312"/>
                <a:gd name="T13" fmla="*/ 11531 h 153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312" h="15376">
                  <a:moveTo>
                    <a:pt x="13311" y="11531"/>
                  </a:moveTo>
                  <a:lnTo>
                    <a:pt x="6656" y="15375"/>
                  </a:lnTo>
                  <a:lnTo>
                    <a:pt x="0" y="11531"/>
                  </a:lnTo>
                  <a:lnTo>
                    <a:pt x="0" y="3844"/>
                  </a:lnTo>
                  <a:lnTo>
                    <a:pt x="6656" y="0"/>
                  </a:lnTo>
                  <a:lnTo>
                    <a:pt x="13311" y="3844"/>
                  </a:lnTo>
                  <a:lnTo>
                    <a:pt x="13311" y="11531"/>
                  </a:lnTo>
                </a:path>
              </a:pathLst>
            </a:custGeom>
            <a:solidFill>
              <a:srgbClr val="19A3B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grpSp>
          <p:nvGrpSpPr>
            <p:cNvPr id="18" name="Group 45"/>
            <p:cNvGrpSpPr/>
            <p:nvPr/>
          </p:nvGrpSpPr>
          <p:grpSpPr>
            <a:xfrm flipV="1">
              <a:off x="2570058" y="10730503"/>
              <a:ext cx="7597708" cy="1799890"/>
              <a:chOff x="2726534" y="2924341"/>
              <a:chExt cx="7597708" cy="1550438"/>
            </a:xfrm>
          </p:grpSpPr>
          <p:cxnSp>
            <p:nvCxnSpPr>
              <p:cNvPr id="20" name="Straight Connector 46"/>
              <p:cNvCxnSpPr/>
              <p:nvPr>
                <p:custDataLst>
                  <p:tags r:id="rId15"/>
                </p:custDataLst>
              </p:nvPr>
            </p:nvCxnSpPr>
            <p:spPr>
              <a:xfrm flipH="1" flipV="1">
                <a:off x="2726534" y="2924341"/>
                <a:ext cx="7597708" cy="0"/>
              </a:xfrm>
              <a:prstGeom prst="line">
                <a:avLst/>
              </a:prstGeom>
              <a:ln w="12700" cmpd="sng">
                <a:gradFill>
                  <a:gsLst>
                    <a:gs pos="0">
                      <a:schemeClr val="accent2"/>
                    </a:gs>
                    <a:gs pos="100000">
                      <a:schemeClr val="accent5"/>
                    </a:gs>
                  </a:gsLst>
                  <a:lin ang="5400000" scaled="1"/>
                </a:gradFill>
                <a:prstDash val="sysDot"/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47"/>
              <p:cNvCxnSpPr>
                <a:stCxn id="15" idx="1"/>
              </p:cNvCxnSpPr>
              <p:nvPr>
                <p:custDataLst>
                  <p:tags r:id="rId16"/>
                </p:custDataLst>
              </p:nvPr>
            </p:nvCxnSpPr>
            <p:spPr>
              <a:xfrm flipV="1">
                <a:off x="2751796" y="2924341"/>
                <a:ext cx="4888" cy="1550438"/>
              </a:xfrm>
              <a:prstGeom prst="line">
                <a:avLst/>
              </a:prstGeom>
              <a:ln w="12700" cmpd="sng">
                <a:gradFill>
                  <a:gsLst>
                    <a:gs pos="0">
                      <a:schemeClr val="accent2"/>
                    </a:gs>
                    <a:gs pos="100000">
                      <a:schemeClr val="accent5"/>
                    </a:gs>
                  </a:gsLst>
                  <a:lin ang="5400000" scaled="1"/>
                </a:gradFill>
                <a:prstDash val="sysDot"/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Straight Connector 48"/>
              <p:cNvCxnSpPr/>
              <p:nvPr>
                <p:custDataLst>
                  <p:tags r:id="rId17"/>
                </p:custDataLst>
              </p:nvPr>
            </p:nvCxnSpPr>
            <p:spPr>
              <a:xfrm flipH="1" flipV="1">
                <a:off x="10324242" y="2924341"/>
                <a:ext cx="0" cy="599083"/>
              </a:xfrm>
              <a:prstGeom prst="line">
                <a:avLst/>
              </a:prstGeom>
              <a:ln w="12700" cmpd="sng">
                <a:gradFill>
                  <a:gsLst>
                    <a:gs pos="0">
                      <a:schemeClr val="accent2"/>
                    </a:gs>
                    <a:gs pos="100000">
                      <a:schemeClr val="accent5"/>
                    </a:gs>
                  </a:gsLst>
                  <a:lin ang="5400000" scaled="1"/>
                </a:gradFill>
                <a:prstDash val="sysDot"/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9" name="淘宝网Chenying0907出品 204"/>
            <p:cNvSpPr>
              <a:spLocks noEditPoints="1"/>
            </p:cNvSpPr>
            <p:nvPr>
              <p:custDataLst>
                <p:tags r:id="rId18"/>
              </p:custDataLst>
            </p:nvPr>
          </p:nvSpPr>
          <p:spPr bwMode="auto">
            <a:xfrm>
              <a:off x="2293420" y="9572812"/>
              <a:ext cx="936302" cy="622785"/>
            </a:xfrm>
            <a:custGeom>
              <a:avLst/>
              <a:gdLst/>
              <a:ahLst/>
              <a:cxnLst>
                <a:cxn ang="0">
                  <a:pos x="86" y="15"/>
                </a:cxn>
                <a:cxn ang="0">
                  <a:pos x="44" y="29"/>
                </a:cxn>
                <a:cxn ang="0">
                  <a:pos x="43" y="29"/>
                </a:cxn>
                <a:cxn ang="0">
                  <a:pos x="43" y="29"/>
                </a:cxn>
                <a:cxn ang="0">
                  <a:pos x="18" y="21"/>
                </a:cxn>
                <a:cxn ang="0">
                  <a:pos x="14" y="32"/>
                </a:cxn>
                <a:cxn ang="0">
                  <a:pos x="17" y="36"/>
                </a:cxn>
                <a:cxn ang="0">
                  <a:pos x="15" y="40"/>
                </a:cxn>
                <a:cxn ang="0">
                  <a:pos x="17" y="56"/>
                </a:cxn>
                <a:cxn ang="0">
                  <a:pos x="16" y="57"/>
                </a:cxn>
                <a:cxn ang="0">
                  <a:pos x="16" y="58"/>
                </a:cxn>
                <a:cxn ang="0">
                  <a:pos x="8" y="58"/>
                </a:cxn>
                <a:cxn ang="0">
                  <a:pos x="7" y="57"/>
                </a:cxn>
                <a:cxn ang="0">
                  <a:pos x="7" y="56"/>
                </a:cxn>
                <a:cxn ang="0">
                  <a:pos x="9" y="40"/>
                </a:cxn>
                <a:cxn ang="0">
                  <a:pos x="7" y="36"/>
                </a:cxn>
                <a:cxn ang="0">
                  <a:pos x="10" y="32"/>
                </a:cxn>
                <a:cxn ang="0">
                  <a:pos x="13" y="19"/>
                </a:cxn>
                <a:cxn ang="0">
                  <a:pos x="1" y="15"/>
                </a:cxn>
                <a:cxn ang="0">
                  <a:pos x="0" y="14"/>
                </a:cxn>
                <a:cxn ang="0">
                  <a:pos x="1" y="13"/>
                </a:cxn>
                <a:cxn ang="0">
                  <a:pos x="43" y="0"/>
                </a:cxn>
                <a:cxn ang="0">
                  <a:pos x="43" y="0"/>
                </a:cxn>
                <a:cxn ang="0">
                  <a:pos x="44" y="0"/>
                </a:cxn>
                <a:cxn ang="0">
                  <a:pos x="86" y="13"/>
                </a:cxn>
                <a:cxn ang="0">
                  <a:pos x="87" y="14"/>
                </a:cxn>
                <a:cxn ang="0">
                  <a:pos x="86" y="15"/>
                </a:cxn>
                <a:cxn ang="0">
                  <a:pos x="68" y="38"/>
                </a:cxn>
                <a:cxn ang="0">
                  <a:pos x="43" y="48"/>
                </a:cxn>
                <a:cxn ang="0">
                  <a:pos x="19" y="38"/>
                </a:cxn>
                <a:cxn ang="0">
                  <a:pos x="20" y="26"/>
                </a:cxn>
                <a:cxn ang="0">
                  <a:pos x="42" y="33"/>
                </a:cxn>
                <a:cxn ang="0">
                  <a:pos x="43" y="34"/>
                </a:cxn>
                <a:cxn ang="0">
                  <a:pos x="45" y="33"/>
                </a:cxn>
                <a:cxn ang="0">
                  <a:pos x="67" y="26"/>
                </a:cxn>
                <a:cxn ang="0">
                  <a:pos x="68" y="38"/>
                </a:cxn>
              </a:cxnLst>
              <a:rect l="0" t="0" r="r" b="b"/>
              <a:pathLst>
                <a:path w="87" h="57">
                  <a:moveTo>
                    <a:pt x="86" y="15"/>
                  </a:moveTo>
                  <a:cubicBezTo>
                    <a:pt x="44" y="29"/>
                    <a:pt x="44" y="29"/>
                    <a:pt x="44" y="29"/>
                  </a:cubicBezTo>
                  <a:cubicBezTo>
                    <a:pt x="44" y="29"/>
                    <a:pt x="44" y="29"/>
                    <a:pt x="43" y="29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6" y="23"/>
                    <a:pt x="15" y="27"/>
                    <a:pt x="14" y="32"/>
                  </a:cubicBezTo>
                  <a:cubicBezTo>
                    <a:pt x="16" y="33"/>
                    <a:pt x="17" y="34"/>
                    <a:pt x="17" y="36"/>
                  </a:cubicBezTo>
                  <a:cubicBezTo>
                    <a:pt x="17" y="38"/>
                    <a:pt x="16" y="39"/>
                    <a:pt x="15" y="40"/>
                  </a:cubicBezTo>
                  <a:cubicBezTo>
                    <a:pt x="17" y="56"/>
                    <a:pt x="17" y="56"/>
                    <a:pt x="17" y="56"/>
                  </a:cubicBezTo>
                  <a:cubicBezTo>
                    <a:pt x="17" y="57"/>
                    <a:pt x="17" y="57"/>
                    <a:pt x="16" y="57"/>
                  </a:cubicBezTo>
                  <a:cubicBezTo>
                    <a:pt x="16" y="58"/>
                    <a:pt x="16" y="58"/>
                    <a:pt x="16" y="58"/>
                  </a:cubicBezTo>
                  <a:cubicBezTo>
                    <a:pt x="8" y="58"/>
                    <a:pt x="8" y="58"/>
                    <a:pt x="8" y="58"/>
                  </a:cubicBezTo>
                  <a:cubicBezTo>
                    <a:pt x="8" y="58"/>
                    <a:pt x="8" y="58"/>
                    <a:pt x="7" y="57"/>
                  </a:cubicBezTo>
                  <a:cubicBezTo>
                    <a:pt x="7" y="57"/>
                    <a:pt x="7" y="57"/>
                    <a:pt x="7" y="56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8" y="39"/>
                    <a:pt x="7" y="38"/>
                    <a:pt x="7" y="36"/>
                  </a:cubicBezTo>
                  <a:cubicBezTo>
                    <a:pt x="7" y="34"/>
                    <a:pt x="8" y="33"/>
                    <a:pt x="10" y="32"/>
                  </a:cubicBezTo>
                  <a:cubicBezTo>
                    <a:pt x="10" y="27"/>
                    <a:pt x="11" y="23"/>
                    <a:pt x="13" y="19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0" y="15"/>
                    <a:pt x="0" y="15"/>
                    <a:pt x="0" y="14"/>
                  </a:cubicBezTo>
                  <a:cubicBezTo>
                    <a:pt x="0" y="14"/>
                    <a:pt x="0" y="13"/>
                    <a:pt x="1" y="13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86" y="13"/>
                    <a:pt x="86" y="13"/>
                    <a:pt x="86" y="13"/>
                  </a:cubicBezTo>
                  <a:cubicBezTo>
                    <a:pt x="87" y="13"/>
                    <a:pt x="87" y="14"/>
                    <a:pt x="87" y="14"/>
                  </a:cubicBezTo>
                  <a:cubicBezTo>
                    <a:pt x="87" y="15"/>
                    <a:pt x="87" y="15"/>
                    <a:pt x="86" y="15"/>
                  </a:cubicBezTo>
                  <a:close/>
                  <a:moveTo>
                    <a:pt x="68" y="38"/>
                  </a:moveTo>
                  <a:cubicBezTo>
                    <a:pt x="68" y="44"/>
                    <a:pt x="57" y="48"/>
                    <a:pt x="43" y="48"/>
                  </a:cubicBezTo>
                  <a:cubicBezTo>
                    <a:pt x="30" y="48"/>
                    <a:pt x="19" y="44"/>
                    <a:pt x="19" y="38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42" y="33"/>
                    <a:pt x="42" y="33"/>
                    <a:pt x="42" y="33"/>
                  </a:cubicBezTo>
                  <a:cubicBezTo>
                    <a:pt x="42" y="33"/>
                    <a:pt x="43" y="34"/>
                    <a:pt x="43" y="34"/>
                  </a:cubicBezTo>
                  <a:cubicBezTo>
                    <a:pt x="44" y="34"/>
                    <a:pt x="45" y="33"/>
                    <a:pt x="45" y="33"/>
                  </a:cubicBezTo>
                  <a:cubicBezTo>
                    <a:pt x="67" y="26"/>
                    <a:pt x="67" y="26"/>
                    <a:pt x="67" y="26"/>
                  </a:cubicBezTo>
                  <a:lnTo>
                    <a:pt x="68" y="3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23" name="淘宝网Chenying0907出品 22"/>
          <p:cNvGrpSpPr/>
          <p:nvPr>
            <p:custDataLst>
              <p:tags r:id="rId19"/>
            </p:custDataLst>
          </p:nvPr>
        </p:nvGrpSpPr>
        <p:grpSpPr>
          <a:xfrm>
            <a:off x="6687762" y="3796473"/>
            <a:ext cx="3143220" cy="1268344"/>
            <a:chOff x="13879971" y="9127136"/>
            <a:chExt cx="8380464" cy="3403257"/>
          </a:xfrm>
        </p:grpSpPr>
        <p:sp>
          <p:nvSpPr>
            <p:cNvPr id="24" name="淘宝网Chenying0907出品 1"/>
            <p:cNvSpPr>
              <a:spLocks noChangeArrowheads="1"/>
            </p:cNvSpPr>
            <p:nvPr>
              <p:custDataLst>
                <p:tags r:id="rId20"/>
              </p:custDataLst>
            </p:nvPr>
          </p:nvSpPr>
          <p:spPr bwMode="auto">
            <a:xfrm>
              <a:off x="20872172" y="9127136"/>
              <a:ext cx="1388263" cy="1603470"/>
            </a:xfrm>
            <a:custGeom>
              <a:avLst/>
              <a:gdLst>
                <a:gd name="T0" fmla="*/ 13311 w 13312"/>
                <a:gd name="T1" fmla="*/ 11531 h 15376"/>
                <a:gd name="T2" fmla="*/ 6656 w 13312"/>
                <a:gd name="T3" fmla="*/ 15375 h 15376"/>
                <a:gd name="T4" fmla="*/ 0 w 13312"/>
                <a:gd name="T5" fmla="*/ 11531 h 15376"/>
                <a:gd name="T6" fmla="*/ 0 w 13312"/>
                <a:gd name="T7" fmla="*/ 3844 h 15376"/>
                <a:gd name="T8" fmla="*/ 6656 w 13312"/>
                <a:gd name="T9" fmla="*/ 0 h 15376"/>
                <a:gd name="T10" fmla="*/ 13311 w 13312"/>
                <a:gd name="T11" fmla="*/ 3844 h 15376"/>
                <a:gd name="T12" fmla="*/ 13311 w 13312"/>
                <a:gd name="T13" fmla="*/ 11531 h 153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312" h="15376">
                  <a:moveTo>
                    <a:pt x="13311" y="11531"/>
                  </a:moveTo>
                  <a:lnTo>
                    <a:pt x="6656" y="15375"/>
                  </a:lnTo>
                  <a:lnTo>
                    <a:pt x="0" y="11531"/>
                  </a:lnTo>
                  <a:lnTo>
                    <a:pt x="0" y="3844"/>
                  </a:lnTo>
                  <a:lnTo>
                    <a:pt x="6656" y="0"/>
                  </a:lnTo>
                  <a:lnTo>
                    <a:pt x="13311" y="3844"/>
                  </a:lnTo>
                  <a:lnTo>
                    <a:pt x="13311" y="11531"/>
                  </a:lnTo>
                </a:path>
              </a:pathLst>
            </a:custGeom>
            <a:solidFill>
              <a:srgbClr val="A2D7DB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grpSp>
          <p:nvGrpSpPr>
            <p:cNvPr id="27" name="Group 51"/>
            <p:cNvGrpSpPr/>
            <p:nvPr/>
          </p:nvGrpSpPr>
          <p:grpSpPr>
            <a:xfrm flipH="1" flipV="1">
              <a:off x="13879971" y="10730503"/>
              <a:ext cx="7715545" cy="1799890"/>
              <a:chOff x="2913160" y="2924341"/>
              <a:chExt cx="7411082" cy="1550438"/>
            </a:xfrm>
          </p:grpSpPr>
          <p:cxnSp>
            <p:nvCxnSpPr>
              <p:cNvPr id="29" name="Straight Connector 52"/>
              <p:cNvCxnSpPr/>
              <p:nvPr>
                <p:custDataLst>
                  <p:tags r:id="rId21"/>
                </p:custDataLst>
              </p:nvPr>
            </p:nvCxnSpPr>
            <p:spPr>
              <a:xfrm flipH="1">
                <a:off x="2918048" y="2924341"/>
                <a:ext cx="7406194" cy="0"/>
              </a:xfrm>
              <a:prstGeom prst="line">
                <a:avLst/>
              </a:prstGeom>
              <a:ln w="12700" cmpd="sng">
                <a:gradFill>
                  <a:gsLst>
                    <a:gs pos="0">
                      <a:schemeClr val="accent2"/>
                    </a:gs>
                    <a:gs pos="100000">
                      <a:schemeClr val="accent5"/>
                    </a:gs>
                  </a:gsLst>
                  <a:lin ang="5400000" scaled="1"/>
                </a:gradFill>
                <a:prstDash val="sysDot"/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54"/>
              <p:cNvCxnSpPr/>
              <p:nvPr>
                <p:custDataLst>
                  <p:tags r:id="rId22"/>
                </p:custDataLst>
              </p:nvPr>
            </p:nvCxnSpPr>
            <p:spPr>
              <a:xfrm flipV="1">
                <a:off x="2913160" y="2924341"/>
                <a:ext cx="4888" cy="1550438"/>
              </a:xfrm>
              <a:prstGeom prst="line">
                <a:avLst/>
              </a:prstGeom>
              <a:ln w="12700" cmpd="sng">
                <a:gradFill>
                  <a:gsLst>
                    <a:gs pos="0">
                      <a:schemeClr val="accent2"/>
                    </a:gs>
                    <a:gs pos="100000">
                      <a:schemeClr val="accent5"/>
                    </a:gs>
                  </a:gsLst>
                  <a:lin ang="5400000" scaled="1"/>
                </a:gradFill>
                <a:prstDash val="sysDot"/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57"/>
              <p:cNvCxnSpPr/>
              <p:nvPr>
                <p:custDataLst>
                  <p:tags r:id="rId23"/>
                </p:custDataLst>
              </p:nvPr>
            </p:nvCxnSpPr>
            <p:spPr>
              <a:xfrm flipH="1" flipV="1">
                <a:off x="10324242" y="2924341"/>
                <a:ext cx="0" cy="599083"/>
              </a:xfrm>
              <a:prstGeom prst="line">
                <a:avLst/>
              </a:prstGeom>
              <a:ln w="12700" cmpd="sng">
                <a:gradFill>
                  <a:gsLst>
                    <a:gs pos="0">
                      <a:schemeClr val="accent2"/>
                    </a:gs>
                    <a:gs pos="100000">
                      <a:schemeClr val="accent5"/>
                    </a:gs>
                  </a:gsLst>
                  <a:lin ang="5400000" scaled="1"/>
                </a:gradFill>
                <a:prstDash val="sysDot"/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8" name="淘宝网Chenying0907出品 154"/>
            <p:cNvSpPr>
              <a:spLocks noEditPoints="1"/>
            </p:cNvSpPr>
            <p:nvPr>
              <p:custDataLst>
                <p:tags r:id="rId24"/>
              </p:custDataLst>
            </p:nvPr>
          </p:nvSpPr>
          <p:spPr bwMode="auto">
            <a:xfrm>
              <a:off x="21183612" y="9507419"/>
              <a:ext cx="677322" cy="732395"/>
            </a:xfrm>
            <a:custGeom>
              <a:avLst/>
              <a:gdLst/>
              <a:ahLst/>
              <a:cxnLst>
                <a:cxn ang="0">
                  <a:pos x="58" y="58"/>
                </a:cxn>
                <a:cxn ang="0">
                  <a:pos x="41" y="58"/>
                </a:cxn>
                <a:cxn ang="0">
                  <a:pos x="31" y="68"/>
                </a:cxn>
                <a:cxn ang="0">
                  <a:pos x="22" y="58"/>
                </a:cxn>
                <a:cxn ang="0">
                  <a:pos x="5" y="58"/>
                </a:cxn>
                <a:cxn ang="0">
                  <a:pos x="0" y="53"/>
                </a:cxn>
                <a:cxn ang="0">
                  <a:pos x="12" y="22"/>
                </a:cxn>
                <a:cxn ang="0">
                  <a:pos x="28" y="5"/>
                </a:cxn>
                <a:cxn ang="0">
                  <a:pos x="28" y="3"/>
                </a:cxn>
                <a:cxn ang="0">
                  <a:pos x="31" y="0"/>
                </a:cxn>
                <a:cxn ang="0">
                  <a:pos x="35" y="3"/>
                </a:cxn>
                <a:cxn ang="0">
                  <a:pos x="35" y="5"/>
                </a:cxn>
                <a:cxn ang="0">
                  <a:pos x="51" y="22"/>
                </a:cxn>
                <a:cxn ang="0">
                  <a:pos x="63" y="53"/>
                </a:cxn>
                <a:cxn ang="0">
                  <a:pos x="58" y="58"/>
                </a:cxn>
                <a:cxn ang="0">
                  <a:pos x="31" y="63"/>
                </a:cxn>
                <a:cxn ang="0">
                  <a:pos x="26" y="58"/>
                </a:cxn>
                <a:cxn ang="0">
                  <a:pos x="25" y="57"/>
                </a:cxn>
                <a:cxn ang="0">
                  <a:pos x="25" y="58"/>
                </a:cxn>
                <a:cxn ang="0">
                  <a:pos x="31" y="65"/>
                </a:cxn>
                <a:cxn ang="0">
                  <a:pos x="32" y="64"/>
                </a:cxn>
                <a:cxn ang="0">
                  <a:pos x="31" y="63"/>
                </a:cxn>
              </a:cxnLst>
              <a:rect l="0" t="0" r="r" b="b"/>
              <a:pathLst>
                <a:path w="62" h="68">
                  <a:moveTo>
                    <a:pt x="58" y="58"/>
                  </a:moveTo>
                  <a:cubicBezTo>
                    <a:pt x="41" y="58"/>
                    <a:pt x="41" y="58"/>
                    <a:pt x="41" y="58"/>
                  </a:cubicBezTo>
                  <a:cubicBezTo>
                    <a:pt x="41" y="63"/>
                    <a:pt x="37" y="68"/>
                    <a:pt x="31" y="68"/>
                  </a:cubicBezTo>
                  <a:cubicBezTo>
                    <a:pt x="26" y="68"/>
                    <a:pt x="22" y="63"/>
                    <a:pt x="22" y="58"/>
                  </a:cubicBezTo>
                  <a:cubicBezTo>
                    <a:pt x="5" y="58"/>
                    <a:pt x="5" y="58"/>
                    <a:pt x="5" y="58"/>
                  </a:cubicBezTo>
                  <a:cubicBezTo>
                    <a:pt x="2" y="58"/>
                    <a:pt x="0" y="56"/>
                    <a:pt x="0" y="53"/>
                  </a:cubicBezTo>
                  <a:cubicBezTo>
                    <a:pt x="5" y="48"/>
                    <a:pt x="12" y="40"/>
                    <a:pt x="12" y="22"/>
                  </a:cubicBezTo>
                  <a:cubicBezTo>
                    <a:pt x="12" y="14"/>
                    <a:pt x="18" y="6"/>
                    <a:pt x="28" y="5"/>
                  </a:cubicBezTo>
                  <a:cubicBezTo>
                    <a:pt x="28" y="4"/>
                    <a:pt x="28" y="4"/>
                    <a:pt x="28" y="3"/>
                  </a:cubicBezTo>
                  <a:cubicBezTo>
                    <a:pt x="28" y="1"/>
                    <a:pt x="29" y="0"/>
                    <a:pt x="31" y="0"/>
                  </a:cubicBezTo>
                  <a:cubicBezTo>
                    <a:pt x="33" y="0"/>
                    <a:pt x="35" y="1"/>
                    <a:pt x="35" y="3"/>
                  </a:cubicBezTo>
                  <a:cubicBezTo>
                    <a:pt x="35" y="4"/>
                    <a:pt x="35" y="4"/>
                    <a:pt x="35" y="5"/>
                  </a:cubicBezTo>
                  <a:cubicBezTo>
                    <a:pt x="45" y="6"/>
                    <a:pt x="51" y="14"/>
                    <a:pt x="51" y="22"/>
                  </a:cubicBezTo>
                  <a:cubicBezTo>
                    <a:pt x="51" y="40"/>
                    <a:pt x="57" y="48"/>
                    <a:pt x="63" y="53"/>
                  </a:cubicBezTo>
                  <a:cubicBezTo>
                    <a:pt x="63" y="56"/>
                    <a:pt x="61" y="58"/>
                    <a:pt x="58" y="58"/>
                  </a:cubicBezTo>
                  <a:close/>
                  <a:moveTo>
                    <a:pt x="31" y="63"/>
                  </a:moveTo>
                  <a:cubicBezTo>
                    <a:pt x="28" y="63"/>
                    <a:pt x="26" y="61"/>
                    <a:pt x="26" y="58"/>
                  </a:cubicBezTo>
                  <a:cubicBezTo>
                    <a:pt x="26" y="58"/>
                    <a:pt x="26" y="57"/>
                    <a:pt x="25" y="57"/>
                  </a:cubicBezTo>
                  <a:cubicBezTo>
                    <a:pt x="25" y="57"/>
                    <a:pt x="25" y="58"/>
                    <a:pt x="25" y="58"/>
                  </a:cubicBezTo>
                  <a:cubicBezTo>
                    <a:pt x="25" y="62"/>
                    <a:pt x="28" y="65"/>
                    <a:pt x="31" y="65"/>
                  </a:cubicBezTo>
                  <a:cubicBezTo>
                    <a:pt x="32" y="65"/>
                    <a:pt x="32" y="64"/>
                    <a:pt x="32" y="64"/>
                  </a:cubicBezTo>
                  <a:cubicBezTo>
                    <a:pt x="32" y="64"/>
                    <a:pt x="32" y="63"/>
                    <a:pt x="31" y="63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32" name="淘宝网Chenying0907出品 31"/>
          <p:cNvGrpSpPr/>
          <p:nvPr>
            <p:custDataLst>
              <p:tags r:id="rId25"/>
            </p:custDataLst>
          </p:nvPr>
        </p:nvGrpSpPr>
        <p:grpSpPr>
          <a:xfrm>
            <a:off x="6687762" y="1484784"/>
            <a:ext cx="3143220" cy="1252463"/>
            <a:chOff x="13879971" y="2924342"/>
            <a:chExt cx="8380464" cy="3360646"/>
          </a:xfrm>
        </p:grpSpPr>
        <p:sp>
          <p:nvSpPr>
            <p:cNvPr id="33" name="淘宝网Chenying0907出品 1"/>
            <p:cNvSpPr>
              <a:spLocks noChangeArrowheads="1"/>
            </p:cNvSpPr>
            <p:nvPr>
              <p:custDataLst>
                <p:tags r:id="rId26"/>
              </p:custDataLst>
            </p:nvPr>
          </p:nvSpPr>
          <p:spPr bwMode="auto">
            <a:xfrm>
              <a:off x="20872172" y="4681518"/>
              <a:ext cx="1388263" cy="1603470"/>
            </a:xfrm>
            <a:custGeom>
              <a:avLst/>
              <a:gdLst>
                <a:gd name="T0" fmla="*/ 13311 w 13312"/>
                <a:gd name="T1" fmla="*/ 11531 h 15376"/>
                <a:gd name="T2" fmla="*/ 6656 w 13312"/>
                <a:gd name="T3" fmla="*/ 15375 h 15376"/>
                <a:gd name="T4" fmla="*/ 0 w 13312"/>
                <a:gd name="T5" fmla="*/ 11531 h 15376"/>
                <a:gd name="T6" fmla="*/ 0 w 13312"/>
                <a:gd name="T7" fmla="*/ 3844 h 15376"/>
                <a:gd name="T8" fmla="*/ 6656 w 13312"/>
                <a:gd name="T9" fmla="*/ 0 h 15376"/>
                <a:gd name="T10" fmla="*/ 13311 w 13312"/>
                <a:gd name="T11" fmla="*/ 3844 h 15376"/>
                <a:gd name="T12" fmla="*/ 13311 w 13312"/>
                <a:gd name="T13" fmla="*/ 11531 h 153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312" h="15376">
                  <a:moveTo>
                    <a:pt x="13311" y="11531"/>
                  </a:moveTo>
                  <a:lnTo>
                    <a:pt x="6656" y="15375"/>
                  </a:lnTo>
                  <a:lnTo>
                    <a:pt x="0" y="11531"/>
                  </a:lnTo>
                  <a:lnTo>
                    <a:pt x="0" y="3844"/>
                  </a:lnTo>
                  <a:lnTo>
                    <a:pt x="6656" y="0"/>
                  </a:lnTo>
                  <a:lnTo>
                    <a:pt x="13311" y="3844"/>
                  </a:lnTo>
                  <a:lnTo>
                    <a:pt x="13311" y="11531"/>
                  </a:lnTo>
                </a:path>
              </a:pathLst>
            </a:custGeom>
            <a:solidFill>
              <a:srgbClr val="19A3B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grpSp>
          <p:nvGrpSpPr>
            <p:cNvPr id="36" name="Group 64"/>
            <p:cNvGrpSpPr/>
            <p:nvPr/>
          </p:nvGrpSpPr>
          <p:grpSpPr>
            <a:xfrm flipH="1">
              <a:off x="13879971" y="2924342"/>
              <a:ext cx="7715545" cy="1757177"/>
              <a:chOff x="2918048" y="2924341"/>
              <a:chExt cx="7406194" cy="1757177"/>
            </a:xfrm>
          </p:grpSpPr>
          <p:cxnSp>
            <p:nvCxnSpPr>
              <p:cNvPr id="38" name="Straight Connector 65"/>
              <p:cNvCxnSpPr/>
              <p:nvPr>
                <p:custDataLst>
                  <p:tags r:id="rId27"/>
                </p:custDataLst>
              </p:nvPr>
            </p:nvCxnSpPr>
            <p:spPr>
              <a:xfrm flipH="1">
                <a:off x="2918048" y="2924341"/>
                <a:ext cx="7406194" cy="0"/>
              </a:xfrm>
              <a:prstGeom prst="line">
                <a:avLst/>
              </a:prstGeom>
              <a:ln w="12700" cmpd="sng">
                <a:gradFill>
                  <a:gsLst>
                    <a:gs pos="0">
                      <a:schemeClr val="accent2"/>
                    </a:gs>
                    <a:gs pos="100000">
                      <a:schemeClr val="accent5"/>
                    </a:gs>
                  </a:gsLst>
                  <a:lin ang="5400000" scaled="1"/>
                </a:gradFill>
                <a:prstDash val="sysDot"/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Straight Connector 66"/>
              <p:cNvCxnSpPr/>
              <p:nvPr>
                <p:custDataLst>
                  <p:tags r:id="rId28"/>
                </p:custDataLst>
              </p:nvPr>
            </p:nvCxnSpPr>
            <p:spPr>
              <a:xfrm flipH="1" flipV="1">
                <a:off x="2918048" y="2924341"/>
                <a:ext cx="0" cy="1757177"/>
              </a:xfrm>
              <a:prstGeom prst="line">
                <a:avLst/>
              </a:prstGeom>
              <a:ln w="12700" cmpd="sng">
                <a:gradFill>
                  <a:gsLst>
                    <a:gs pos="0">
                      <a:schemeClr val="accent2"/>
                    </a:gs>
                    <a:gs pos="100000">
                      <a:schemeClr val="accent5"/>
                    </a:gs>
                  </a:gsLst>
                  <a:lin ang="5400000" scaled="1"/>
                </a:gradFill>
                <a:prstDash val="sysDot"/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Straight Connector 67"/>
              <p:cNvCxnSpPr/>
              <p:nvPr>
                <p:custDataLst>
                  <p:tags r:id="rId29"/>
                </p:custDataLst>
              </p:nvPr>
            </p:nvCxnSpPr>
            <p:spPr>
              <a:xfrm flipH="1" flipV="1">
                <a:off x="10324242" y="2924341"/>
                <a:ext cx="0" cy="599083"/>
              </a:xfrm>
              <a:prstGeom prst="line">
                <a:avLst/>
              </a:prstGeom>
              <a:ln w="12700" cmpd="sng">
                <a:gradFill>
                  <a:gsLst>
                    <a:gs pos="0">
                      <a:schemeClr val="accent2"/>
                    </a:gs>
                    <a:gs pos="100000">
                      <a:schemeClr val="accent5"/>
                    </a:gs>
                  </a:gsLst>
                  <a:lin ang="5400000" scaled="1"/>
                </a:gradFill>
                <a:prstDash val="sysDot"/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7" name="淘宝网Chenying0907出品 166"/>
            <p:cNvSpPr>
              <a:spLocks noEditPoints="1"/>
            </p:cNvSpPr>
            <p:nvPr>
              <p:custDataLst>
                <p:tags r:id="rId30"/>
              </p:custDataLst>
            </p:nvPr>
          </p:nvSpPr>
          <p:spPr bwMode="auto">
            <a:xfrm>
              <a:off x="21167196" y="5080751"/>
              <a:ext cx="730459" cy="736118"/>
            </a:xfrm>
            <a:custGeom>
              <a:avLst/>
              <a:gdLst/>
              <a:ahLst/>
              <a:cxnLst>
                <a:cxn ang="0">
                  <a:pos x="1" y="42"/>
                </a:cxn>
                <a:cxn ang="0">
                  <a:pos x="1" y="40"/>
                </a:cxn>
                <a:cxn ang="0">
                  <a:pos x="14" y="41"/>
                </a:cxn>
                <a:cxn ang="0">
                  <a:pos x="30" y="19"/>
                </a:cxn>
                <a:cxn ang="0">
                  <a:pos x="17" y="8"/>
                </a:cxn>
                <a:cxn ang="0">
                  <a:pos x="9" y="14"/>
                </a:cxn>
                <a:cxn ang="0">
                  <a:pos x="9" y="19"/>
                </a:cxn>
                <a:cxn ang="0">
                  <a:pos x="18" y="39"/>
                </a:cxn>
                <a:cxn ang="0">
                  <a:pos x="4" y="24"/>
                </a:cxn>
                <a:cxn ang="0">
                  <a:pos x="4" y="9"/>
                </a:cxn>
                <a:cxn ang="0">
                  <a:pos x="17" y="0"/>
                </a:cxn>
                <a:cxn ang="0">
                  <a:pos x="37" y="16"/>
                </a:cxn>
                <a:cxn ang="0">
                  <a:pos x="30" y="19"/>
                </a:cxn>
                <a:cxn ang="0">
                  <a:pos x="6" y="58"/>
                </a:cxn>
                <a:cxn ang="0">
                  <a:pos x="5" y="56"/>
                </a:cxn>
                <a:cxn ang="0">
                  <a:pos x="16" y="46"/>
                </a:cxn>
                <a:cxn ang="0">
                  <a:pos x="7" y="58"/>
                </a:cxn>
                <a:cxn ang="0">
                  <a:pos x="22" y="63"/>
                </a:cxn>
                <a:cxn ang="0">
                  <a:pos x="20" y="49"/>
                </a:cxn>
                <a:cxn ang="0">
                  <a:pos x="23" y="49"/>
                </a:cxn>
                <a:cxn ang="0">
                  <a:pos x="59" y="54"/>
                </a:cxn>
                <a:cxn ang="0">
                  <a:pos x="46" y="62"/>
                </a:cxn>
                <a:cxn ang="0">
                  <a:pos x="25" y="46"/>
                </a:cxn>
                <a:cxn ang="0">
                  <a:pos x="33" y="43"/>
                </a:cxn>
                <a:cxn ang="0">
                  <a:pos x="48" y="54"/>
                </a:cxn>
                <a:cxn ang="0">
                  <a:pos x="55" y="46"/>
                </a:cxn>
                <a:cxn ang="0">
                  <a:pos x="44" y="33"/>
                </a:cxn>
                <a:cxn ang="0">
                  <a:pos x="46" y="25"/>
                </a:cxn>
                <a:cxn ang="0">
                  <a:pos x="62" y="46"/>
                </a:cxn>
                <a:cxn ang="0">
                  <a:pos x="42" y="13"/>
                </a:cxn>
                <a:cxn ang="0">
                  <a:pos x="40" y="13"/>
                </a:cxn>
                <a:cxn ang="0">
                  <a:pos x="41" y="0"/>
                </a:cxn>
                <a:cxn ang="0">
                  <a:pos x="42" y="13"/>
                </a:cxn>
                <a:cxn ang="0">
                  <a:pos x="47" y="17"/>
                </a:cxn>
                <a:cxn ang="0">
                  <a:pos x="46" y="15"/>
                </a:cxn>
                <a:cxn ang="0">
                  <a:pos x="58" y="5"/>
                </a:cxn>
                <a:cxn ang="0">
                  <a:pos x="48" y="16"/>
                </a:cxn>
                <a:cxn ang="0">
                  <a:pos x="50" y="23"/>
                </a:cxn>
                <a:cxn ang="0">
                  <a:pos x="50" y="20"/>
                </a:cxn>
                <a:cxn ang="0">
                  <a:pos x="63" y="22"/>
                </a:cxn>
              </a:cxnLst>
              <a:rect l="0" t="0" r="r" b="b"/>
              <a:pathLst>
                <a:path w="62" h="62">
                  <a:moveTo>
                    <a:pt x="13" y="42"/>
                  </a:moveTo>
                  <a:cubicBezTo>
                    <a:pt x="1" y="42"/>
                    <a:pt x="1" y="42"/>
                    <a:pt x="1" y="42"/>
                  </a:cubicBezTo>
                  <a:cubicBezTo>
                    <a:pt x="0" y="42"/>
                    <a:pt x="0" y="42"/>
                    <a:pt x="0" y="41"/>
                  </a:cubicBezTo>
                  <a:cubicBezTo>
                    <a:pt x="0" y="40"/>
                    <a:pt x="0" y="40"/>
                    <a:pt x="1" y="40"/>
                  </a:cubicBezTo>
                  <a:cubicBezTo>
                    <a:pt x="13" y="40"/>
                    <a:pt x="13" y="40"/>
                    <a:pt x="13" y="40"/>
                  </a:cubicBezTo>
                  <a:cubicBezTo>
                    <a:pt x="14" y="40"/>
                    <a:pt x="14" y="40"/>
                    <a:pt x="14" y="41"/>
                  </a:cubicBezTo>
                  <a:cubicBezTo>
                    <a:pt x="14" y="42"/>
                    <a:pt x="14" y="42"/>
                    <a:pt x="13" y="42"/>
                  </a:cubicBezTo>
                  <a:close/>
                  <a:moveTo>
                    <a:pt x="30" y="19"/>
                  </a:moveTo>
                  <a:cubicBezTo>
                    <a:pt x="19" y="9"/>
                    <a:pt x="19" y="9"/>
                    <a:pt x="19" y="9"/>
                  </a:cubicBezTo>
                  <a:cubicBezTo>
                    <a:pt x="19" y="8"/>
                    <a:pt x="18" y="8"/>
                    <a:pt x="17" y="8"/>
                  </a:cubicBezTo>
                  <a:cubicBezTo>
                    <a:pt x="16" y="8"/>
                    <a:pt x="15" y="8"/>
                    <a:pt x="14" y="9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8" y="15"/>
                    <a:pt x="8" y="16"/>
                    <a:pt x="8" y="17"/>
                  </a:cubicBezTo>
                  <a:cubicBezTo>
                    <a:pt x="8" y="18"/>
                    <a:pt x="8" y="19"/>
                    <a:pt x="9" y="19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18" y="39"/>
                    <a:pt x="18" y="39"/>
                    <a:pt x="18" y="39"/>
                  </a:cubicBezTo>
                  <a:cubicBezTo>
                    <a:pt x="18" y="38"/>
                    <a:pt x="17" y="38"/>
                    <a:pt x="16" y="37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2" y="22"/>
                    <a:pt x="0" y="20"/>
                    <a:pt x="0" y="17"/>
                  </a:cubicBezTo>
                  <a:cubicBezTo>
                    <a:pt x="0" y="14"/>
                    <a:pt x="2" y="11"/>
                    <a:pt x="4" y="9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11" y="1"/>
                    <a:pt x="14" y="0"/>
                    <a:pt x="17" y="0"/>
                  </a:cubicBezTo>
                  <a:cubicBezTo>
                    <a:pt x="20" y="0"/>
                    <a:pt x="23" y="1"/>
                    <a:pt x="25" y="4"/>
                  </a:cubicBezTo>
                  <a:cubicBezTo>
                    <a:pt x="37" y="16"/>
                    <a:pt x="37" y="16"/>
                    <a:pt x="37" y="16"/>
                  </a:cubicBezTo>
                  <a:cubicBezTo>
                    <a:pt x="38" y="17"/>
                    <a:pt x="38" y="18"/>
                    <a:pt x="39" y="18"/>
                  </a:cubicBezTo>
                  <a:lnTo>
                    <a:pt x="30" y="19"/>
                  </a:lnTo>
                  <a:close/>
                  <a:moveTo>
                    <a:pt x="7" y="58"/>
                  </a:moveTo>
                  <a:cubicBezTo>
                    <a:pt x="6" y="58"/>
                    <a:pt x="6" y="58"/>
                    <a:pt x="6" y="58"/>
                  </a:cubicBezTo>
                  <a:cubicBezTo>
                    <a:pt x="6" y="58"/>
                    <a:pt x="5" y="58"/>
                    <a:pt x="5" y="58"/>
                  </a:cubicBezTo>
                  <a:cubicBezTo>
                    <a:pt x="5" y="57"/>
                    <a:pt x="5" y="56"/>
                    <a:pt x="5" y="56"/>
                  </a:cubicBezTo>
                  <a:cubicBezTo>
                    <a:pt x="15" y="46"/>
                    <a:pt x="15" y="46"/>
                    <a:pt x="15" y="46"/>
                  </a:cubicBezTo>
                  <a:cubicBezTo>
                    <a:pt x="15" y="46"/>
                    <a:pt x="16" y="46"/>
                    <a:pt x="16" y="46"/>
                  </a:cubicBezTo>
                  <a:cubicBezTo>
                    <a:pt x="17" y="47"/>
                    <a:pt x="17" y="47"/>
                    <a:pt x="16" y="48"/>
                  </a:cubicBezTo>
                  <a:lnTo>
                    <a:pt x="7" y="58"/>
                  </a:lnTo>
                  <a:close/>
                  <a:moveTo>
                    <a:pt x="23" y="62"/>
                  </a:moveTo>
                  <a:cubicBezTo>
                    <a:pt x="23" y="62"/>
                    <a:pt x="22" y="63"/>
                    <a:pt x="22" y="63"/>
                  </a:cubicBezTo>
                  <a:cubicBezTo>
                    <a:pt x="21" y="63"/>
                    <a:pt x="20" y="62"/>
                    <a:pt x="20" y="62"/>
                  </a:cubicBezTo>
                  <a:cubicBezTo>
                    <a:pt x="20" y="49"/>
                    <a:pt x="20" y="49"/>
                    <a:pt x="20" y="49"/>
                  </a:cubicBezTo>
                  <a:cubicBezTo>
                    <a:pt x="20" y="49"/>
                    <a:pt x="21" y="48"/>
                    <a:pt x="22" y="48"/>
                  </a:cubicBezTo>
                  <a:cubicBezTo>
                    <a:pt x="22" y="48"/>
                    <a:pt x="23" y="49"/>
                    <a:pt x="23" y="49"/>
                  </a:cubicBezTo>
                  <a:lnTo>
                    <a:pt x="23" y="62"/>
                  </a:lnTo>
                  <a:close/>
                  <a:moveTo>
                    <a:pt x="59" y="54"/>
                  </a:moveTo>
                  <a:cubicBezTo>
                    <a:pt x="54" y="59"/>
                    <a:pt x="54" y="59"/>
                    <a:pt x="54" y="59"/>
                  </a:cubicBezTo>
                  <a:cubicBezTo>
                    <a:pt x="51" y="61"/>
                    <a:pt x="49" y="62"/>
                    <a:pt x="46" y="62"/>
                  </a:cubicBezTo>
                  <a:cubicBezTo>
                    <a:pt x="43" y="62"/>
                    <a:pt x="40" y="61"/>
                    <a:pt x="38" y="59"/>
                  </a:cubicBezTo>
                  <a:cubicBezTo>
                    <a:pt x="25" y="46"/>
                    <a:pt x="25" y="46"/>
                    <a:pt x="25" y="46"/>
                  </a:cubicBezTo>
                  <a:cubicBezTo>
                    <a:pt x="25" y="46"/>
                    <a:pt x="24" y="45"/>
                    <a:pt x="24" y="44"/>
                  </a:cubicBezTo>
                  <a:cubicBezTo>
                    <a:pt x="33" y="43"/>
                    <a:pt x="33" y="43"/>
                    <a:pt x="33" y="43"/>
                  </a:cubicBezTo>
                  <a:cubicBezTo>
                    <a:pt x="43" y="54"/>
                    <a:pt x="43" y="54"/>
                    <a:pt x="43" y="54"/>
                  </a:cubicBezTo>
                  <a:cubicBezTo>
                    <a:pt x="45" y="55"/>
                    <a:pt x="47" y="55"/>
                    <a:pt x="48" y="54"/>
                  </a:cubicBezTo>
                  <a:cubicBezTo>
                    <a:pt x="54" y="48"/>
                    <a:pt x="54" y="48"/>
                    <a:pt x="54" y="48"/>
                  </a:cubicBezTo>
                  <a:cubicBezTo>
                    <a:pt x="55" y="48"/>
                    <a:pt x="55" y="47"/>
                    <a:pt x="55" y="46"/>
                  </a:cubicBezTo>
                  <a:cubicBezTo>
                    <a:pt x="55" y="45"/>
                    <a:pt x="55" y="44"/>
                    <a:pt x="54" y="43"/>
                  </a:cubicBezTo>
                  <a:cubicBezTo>
                    <a:pt x="44" y="33"/>
                    <a:pt x="44" y="33"/>
                    <a:pt x="44" y="33"/>
                  </a:cubicBezTo>
                  <a:cubicBezTo>
                    <a:pt x="44" y="24"/>
                    <a:pt x="44" y="24"/>
                    <a:pt x="44" y="24"/>
                  </a:cubicBezTo>
                  <a:cubicBezTo>
                    <a:pt x="45" y="24"/>
                    <a:pt x="46" y="25"/>
                    <a:pt x="46" y="25"/>
                  </a:cubicBezTo>
                  <a:cubicBezTo>
                    <a:pt x="59" y="38"/>
                    <a:pt x="59" y="38"/>
                    <a:pt x="59" y="38"/>
                  </a:cubicBezTo>
                  <a:cubicBezTo>
                    <a:pt x="61" y="40"/>
                    <a:pt x="62" y="43"/>
                    <a:pt x="62" y="46"/>
                  </a:cubicBezTo>
                  <a:cubicBezTo>
                    <a:pt x="62" y="49"/>
                    <a:pt x="61" y="52"/>
                    <a:pt x="59" y="54"/>
                  </a:cubicBezTo>
                  <a:close/>
                  <a:moveTo>
                    <a:pt x="42" y="13"/>
                  </a:moveTo>
                  <a:cubicBezTo>
                    <a:pt x="42" y="14"/>
                    <a:pt x="42" y="14"/>
                    <a:pt x="41" y="14"/>
                  </a:cubicBezTo>
                  <a:cubicBezTo>
                    <a:pt x="40" y="14"/>
                    <a:pt x="40" y="14"/>
                    <a:pt x="40" y="13"/>
                  </a:cubicBezTo>
                  <a:cubicBezTo>
                    <a:pt x="40" y="1"/>
                    <a:pt x="40" y="1"/>
                    <a:pt x="40" y="1"/>
                  </a:cubicBezTo>
                  <a:cubicBezTo>
                    <a:pt x="40" y="0"/>
                    <a:pt x="40" y="0"/>
                    <a:pt x="41" y="0"/>
                  </a:cubicBezTo>
                  <a:cubicBezTo>
                    <a:pt x="42" y="0"/>
                    <a:pt x="42" y="0"/>
                    <a:pt x="42" y="1"/>
                  </a:cubicBezTo>
                  <a:lnTo>
                    <a:pt x="42" y="13"/>
                  </a:lnTo>
                  <a:close/>
                  <a:moveTo>
                    <a:pt x="48" y="16"/>
                  </a:moveTo>
                  <a:cubicBezTo>
                    <a:pt x="48" y="17"/>
                    <a:pt x="47" y="17"/>
                    <a:pt x="47" y="17"/>
                  </a:cubicBezTo>
                  <a:cubicBezTo>
                    <a:pt x="47" y="17"/>
                    <a:pt x="47" y="17"/>
                    <a:pt x="46" y="16"/>
                  </a:cubicBezTo>
                  <a:cubicBezTo>
                    <a:pt x="46" y="16"/>
                    <a:pt x="46" y="15"/>
                    <a:pt x="46" y="15"/>
                  </a:cubicBezTo>
                  <a:cubicBezTo>
                    <a:pt x="56" y="5"/>
                    <a:pt x="56" y="5"/>
                    <a:pt x="56" y="5"/>
                  </a:cubicBezTo>
                  <a:cubicBezTo>
                    <a:pt x="56" y="4"/>
                    <a:pt x="57" y="4"/>
                    <a:pt x="58" y="5"/>
                  </a:cubicBezTo>
                  <a:cubicBezTo>
                    <a:pt x="58" y="5"/>
                    <a:pt x="58" y="6"/>
                    <a:pt x="58" y="7"/>
                  </a:cubicBezTo>
                  <a:lnTo>
                    <a:pt x="48" y="16"/>
                  </a:lnTo>
                  <a:close/>
                  <a:moveTo>
                    <a:pt x="62" y="23"/>
                  </a:moveTo>
                  <a:cubicBezTo>
                    <a:pt x="50" y="23"/>
                    <a:pt x="50" y="23"/>
                    <a:pt x="50" y="23"/>
                  </a:cubicBezTo>
                  <a:cubicBezTo>
                    <a:pt x="49" y="23"/>
                    <a:pt x="48" y="22"/>
                    <a:pt x="48" y="22"/>
                  </a:cubicBezTo>
                  <a:cubicBezTo>
                    <a:pt x="48" y="21"/>
                    <a:pt x="49" y="20"/>
                    <a:pt x="50" y="20"/>
                  </a:cubicBezTo>
                  <a:cubicBezTo>
                    <a:pt x="62" y="20"/>
                    <a:pt x="62" y="20"/>
                    <a:pt x="62" y="20"/>
                  </a:cubicBezTo>
                  <a:cubicBezTo>
                    <a:pt x="62" y="20"/>
                    <a:pt x="63" y="21"/>
                    <a:pt x="63" y="22"/>
                  </a:cubicBezTo>
                  <a:cubicBezTo>
                    <a:pt x="63" y="22"/>
                    <a:pt x="62" y="23"/>
                    <a:pt x="62" y="23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41" name="淘宝网Chenying0907出品 40"/>
          <p:cNvGrpSpPr/>
          <p:nvPr>
            <p:custDataLst>
              <p:tags r:id="rId31"/>
            </p:custDataLst>
          </p:nvPr>
        </p:nvGrpSpPr>
        <p:grpSpPr>
          <a:xfrm>
            <a:off x="2255461" y="1484785"/>
            <a:ext cx="2977627" cy="1252462"/>
            <a:chOff x="2062553" y="2924342"/>
            <a:chExt cx="7938961" cy="3360646"/>
          </a:xfrm>
        </p:grpSpPr>
        <p:sp>
          <p:nvSpPr>
            <p:cNvPr id="42" name="淘宝网Chenying0907出品 1"/>
            <p:cNvSpPr>
              <a:spLocks noChangeArrowheads="1"/>
            </p:cNvSpPr>
            <p:nvPr>
              <p:custDataLst>
                <p:tags r:id="rId32"/>
              </p:custDataLst>
            </p:nvPr>
          </p:nvSpPr>
          <p:spPr bwMode="auto">
            <a:xfrm>
              <a:off x="2062553" y="4681518"/>
              <a:ext cx="1388263" cy="1603470"/>
            </a:xfrm>
            <a:custGeom>
              <a:avLst/>
              <a:gdLst>
                <a:gd name="T0" fmla="*/ 13311 w 13312"/>
                <a:gd name="T1" fmla="*/ 11531 h 15376"/>
                <a:gd name="T2" fmla="*/ 6656 w 13312"/>
                <a:gd name="T3" fmla="*/ 15375 h 15376"/>
                <a:gd name="T4" fmla="*/ 0 w 13312"/>
                <a:gd name="T5" fmla="*/ 11531 h 15376"/>
                <a:gd name="T6" fmla="*/ 0 w 13312"/>
                <a:gd name="T7" fmla="*/ 3844 h 15376"/>
                <a:gd name="T8" fmla="*/ 6656 w 13312"/>
                <a:gd name="T9" fmla="*/ 0 h 15376"/>
                <a:gd name="T10" fmla="*/ 13311 w 13312"/>
                <a:gd name="T11" fmla="*/ 3844 h 15376"/>
                <a:gd name="T12" fmla="*/ 13311 w 13312"/>
                <a:gd name="T13" fmla="*/ 11531 h 153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312" h="15376">
                  <a:moveTo>
                    <a:pt x="13311" y="11531"/>
                  </a:moveTo>
                  <a:lnTo>
                    <a:pt x="6656" y="15375"/>
                  </a:lnTo>
                  <a:lnTo>
                    <a:pt x="0" y="11531"/>
                  </a:lnTo>
                  <a:lnTo>
                    <a:pt x="0" y="3844"/>
                  </a:lnTo>
                  <a:lnTo>
                    <a:pt x="6656" y="0"/>
                  </a:lnTo>
                  <a:lnTo>
                    <a:pt x="13311" y="3844"/>
                  </a:lnTo>
                  <a:lnTo>
                    <a:pt x="13311" y="11531"/>
                  </a:lnTo>
                </a:path>
              </a:pathLst>
            </a:custGeom>
            <a:solidFill>
              <a:srgbClr val="A2D7DB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grpSp>
          <p:nvGrpSpPr>
            <p:cNvPr id="45" name="Group 55"/>
            <p:cNvGrpSpPr/>
            <p:nvPr/>
          </p:nvGrpSpPr>
          <p:grpSpPr>
            <a:xfrm>
              <a:off x="2570060" y="2924342"/>
              <a:ext cx="7431454" cy="1757177"/>
              <a:chOff x="2731424" y="2924341"/>
              <a:chExt cx="7431454" cy="1757177"/>
            </a:xfrm>
          </p:grpSpPr>
          <p:cxnSp>
            <p:nvCxnSpPr>
              <p:cNvPr id="47" name="Straight Connector 7"/>
              <p:cNvCxnSpPr/>
              <p:nvPr>
                <p:custDataLst>
                  <p:tags r:id="rId33"/>
                </p:custDataLst>
              </p:nvPr>
            </p:nvCxnSpPr>
            <p:spPr>
              <a:xfrm flipH="1">
                <a:off x="2731424" y="2946089"/>
                <a:ext cx="7406194" cy="0"/>
              </a:xfrm>
              <a:prstGeom prst="line">
                <a:avLst/>
              </a:prstGeom>
              <a:ln w="12700" cmpd="sng">
                <a:gradFill>
                  <a:gsLst>
                    <a:gs pos="0">
                      <a:schemeClr val="accent2"/>
                    </a:gs>
                    <a:gs pos="100000">
                      <a:schemeClr val="accent5"/>
                    </a:gs>
                  </a:gsLst>
                  <a:lin ang="5400000" scaled="1"/>
                </a:gradFill>
                <a:prstDash val="sysDot"/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Straight Connector 44"/>
              <p:cNvCxnSpPr>
                <a:stCxn id="42" idx="4"/>
              </p:cNvCxnSpPr>
              <p:nvPr>
                <p:custDataLst>
                  <p:tags r:id="rId34"/>
                </p:custDataLst>
              </p:nvPr>
            </p:nvCxnSpPr>
            <p:spPr>
              <a:xfrm flipH="1" flipV="1">
                <a:off x="2756684" y="2924341"/>
                <a:ext cx="0" cy="1757177"/>
              </a:xfrm>
              <a:prstGeom prst="line">
                <a:avLst/>
              </a:prstGeom>
              <a:ln w="12700" cmpd="sng">
                <a:gradFill>
                  <a:gsLst>
                    <a:gs pos="0">
                      <a:schemeClr val="accent2"/>
                    </a:gs>
                    <a:gs pos="100000">
                      <a:schemeClr val="accent5"/>
                    </a:gs>
                  </a:gsLst>
                  <a:lin ang="5400000" scaled="1"/>
                </a:gradFill>
                <a:prstDash val="sysDot"/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Straight Connector 56"/>
              <p:cNvCxnSpPr/>
              <p:nvPr>
                <p:custDataLst>
                  <p:tags r:id="rId35"/>
                </p:custDataLst>
              </p:nvPr>
            </p:nvCxnSpPr>
            <p:spPr>
              <a:xfrm flipH="1" flipV="1">
                <a:off x="10162878" y="2968212"/>
                <a:ext cx="0" cy="599082"/>
              </a:xfrm>
              <a:prstGeom prst="line">
                <a:avLst/>
              </a:prstGeom>
              <a:ln w="12700" cmpd="sng">
                <a:gradFill>
                  <a:gsLst>
                    <a:gs pos="0">
                      <a:schemeClr val="accent2"/>
                    </a:gs>
                    <a:gs pos="100000">
                      <a:schemeClr val="accent5"/>
                    </a:gs>
                  </a:gsLst>
                  <a:lin ang="5400000" scaled="1"/>
                </a:gradFill>
                <a:prstDash val="sysDot"/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6" name="淘宝网Chenying0907出品 81"/>
            <p:cNvSpPr>
              <a:spLocks noEditPoints="1"/>
            </p:cNvSpPr>
            <p:nvPr>
              <p:custDataLst>
                <p:tags r:id="rId36"/>
              </p:custDataLst>
            </p:nvPr>
          </p:nvSpPr>
          <p:spPr bwMode="auto">
            <a:xfrm>
              <a:off x="2381378" y="5053205"/>
              <a:ext cx="760387" cy="763664"/>
            </a:xfrm>
            <a:custGeom>
              <a:avLst/>
              <a:gdLst/>
              <a:ahLst/>
              <a:cxnLst>
                <a:cxn ang="0">
                  <a:pos x="231" y="86"/>
                </a:cxn>
                <a:cxn ang="0">
                  <a:pos x="198" y="119"/>
                </a:cxn>
                <a:cxn ang="0">
                  <a:pos x="152" y="131"/>
                </a:cxn>
                <a:cxn ang="0">
                  <a:pos x="180" y="103"/>
                </a:cxn>
                <a:cxn ang="0">
                  <a:pos x="181" y="102"/>
                </a:cxn>
                <a:cxn ang="0">
                  <a:pos x="214" y="69"/>
                </a:cxn>
                <a:cxn ang="0">
                  <a:pos x="214" y="35"/>
                </a:cxn>
                <a:cxn ang="0">
                  <a:pos x="181" y="35"/>
                </a:cxn>
                <a:cxn ang="0">
                  <a:pos x="147" y="69"/>
                </a:cxn>
                <a:cxn ang="0">
                  <a:pos x="147" y="69"/>
                </a:cxn>
                <a:cxn ang="0">
                  <a:pos x="147" y="69"/>
                </a:cxn>
                <a:cxn ang="0">
                  <a:pos x="119" y="98"/>
                </a:cxn>
                <a:cxn ang="0">
                  <a:pos x="131" y="52"/>
                </a:cxn>
                <a:cxn ang="0">
                  <a:pos x="164" y="19"/>
                </a:cxn>
                <a:cxn ang="0">
                  <a:pos x="231" y="19"/>
                </a:cxn>
                <a:cxn ang="0">
                  <a:pos x="231" y="86"/>
                </a:cxn>
                <a:cxn ang="0">
                  <a:pos x="94" y="173"/>
                </a:cxn>
                <a:cxn ang="0">
                  <a:pos x="94" y="173"/>
                </a:cxn>
                <a:cxn ang="0">
                  <a:pos x="85" y="177"/>
                </a:cxn>
                <a:cxn ang="0">
                  <a:pos x="73" y="165"/>
                </a:cxn>
                <a:cxn ang="0">
                  <a:pos x="77" y="156"/>
                </a:cxn>
                <a:cxn ang="0">
                  <a:pos x="156" y="77"/>
                </a:cxn>
                <a:cxn ang="0">
                  <a:pos x="165" y="73"/>
                </a:cxn>
                <a:cxn ang="0">
                  <a:pos x="177" y="85"/>
                </a:cxn>
                <a:cxn ang="0">
                  <a:pos x="174" y="93"/>
                </a:cxn>
                <a:cxn ang="0">
                  <a:pos x="174" y="93"/>
                </a:cxn>
                <a:cxn ang="0">
                  <a:pos x="94" y="173"/>
                </a:cxn>
                <a:cxn ang="0">
                  <a:pos x="69" y="147"/>
                </a:cxn>
                <a:cxn ang="0">
                  <a:pos x="35" y="181"/>
                </a:cxn>
                <a:cxn ang="0">
                  <a:pos x="35" y="214"/>
                </a:cxn>
                <a:cxn ang="0">
                  <a:pos x="69" y="214"/>
                </a:cxn>
                <a:cxn ang="0">
                  <a:pos x="102" y="181"/>
                </a:cxn>
                <a:cxn ang="0">
                  <a:pos x="103" y="180"/>
                </a:cxn>
                <a:cxn ang="0">
                  <a:pos x="131" y="152"/>
                </a:cxn>
                <a:cxn ang="0">
                  <a:pos x="119" y="198"/>
                </a:cxn>
                <a:cxn ang="0">
                  <a:pos x="86" y="231"/>
                </a:cxn>
                <a:cxn ang="0">
                  <a:pos x="19" y="231"/>
                </a:cxn>
                <a:cxn ang="0">
                  <a:pos x="19" y="164"/>
                </a:cxn>
                <a:cxn ang="0">
                  <a:pos x="52" y="131"/>
                </a:cxn>
                <a:cxn ang="0">
                  <a:pos x="98" y="118"/>
                </a:cxn>
                <a:cxn ang="0">
                  <a:pos x="69" y="147"/>
                </a:cxn>
                <a:cxn ang="0">
                  <a:pos x="69" y="147"/>
                </a:cxn>
              </a:cxnLst>
              <a:rect l="0" t="0" r="r" b="b"/>
              <a:pathLst>
                <a:path w="249" h="250">
                  <a:moveTo>
                    <a:pt x="231" y="86"/>
                  </a:moveTo>
                  <a:cubicBezTo>
                    <a:pt x="198" y="119"/>
                    <a:pt x="198" y="119"/>
                    <a:pt x="198" y="119"/>
                  </a:cubicBezTo>
                  <a:cubicBezTo>
                    <a:pt x="185" y="131"/>
                    <a:pt x="168" y="136"/>
                    <a:pt x="152" y="131"/>
                  </a:cubicBezTo>
                  <a:cubicBezTo>
                    <a:pt x="180" y="103"/>
                    <a:pt x="180" y="103"/>
                    <a:pt x="180" y="103"/>
                  </a:cubicBezTo>
                  <a:cubicBezTo>
                    <a:pt x="180" y="103"/>
                    <a:pt x="180" y="103"/>
                    <a:pt x="181" y="102"/>
                  </a:cubicBezTo>
                  <a:cubicBezTo>
                    <a:pt x="214" y="69"/>
                    <a:pt x="214" y="69"/>
                    <a:pt x="214" y="69"/>
                  </a:cubicBezTo>
                  <a:cubicBezTo>
                    <a:pt x="223" y="60"/>
                    <a:pt x="223" y="45"/>
                    <a:pt x="214" y="35"/>
                  </a:cubicBezTo>
                  <a:cubicBezTo>
                    <a:pt x="205" y="26"/>
                    <a:pt x="190" y="26"/>
                    <a:pt x="181" y="35"/>
                  </a:cubicBezTo>
                  <a:cubicBezTo>
                    <a:pt x="147" y="69"/>
                    <a:pt x="147" y="69"/>
                    <a:pt x="147" y="69"/>
                  </a:cubicBezTo>
                  <a:cubicBezTo>
                    <a:pt x="147" y="69"/>
                    <a:pt x="147" y="69"/>
                    <a:pt x="147" y="69"/>
                  </a:cubicBezTo>
                  <a:cubicBezTo>
                    <a:pt x="147" y="69"/>
                    <a:pt x="147" y="69"/>
                    <a:pt x="147" y="69"/>
                  </a:cubicBezTo>
                  <a:cubicBezTo>
                    <a:pt x="119" y="98"/>
                    <a:pt x="119" y="98"/>
                    <a:pt x="119" y="98"/>
                  </a:cubicBezTo>
                  <a:cubicBezTo>
                    <a:pt x="114" y="82"/>
                    <a:pt x="118" y="64"/>
                    <a:pt x="131" y="52"/>
                  </a:cubicBezTo>
                  <a:cubicBezTo>
                    <a:pt x="164" y="19"/>
                    <a:pt x="164" y="19"/>
                    <a:pt x="164" y="19"/>
                  </a:cubicBezTo>
                  <a:cubicBezTo>
                    <a:pt x="183" y="0"/>
                    <a:pt x="212" y="0"/>
                    <a:pt x="231" y="19"/>
                  </a:cubicBezTo>
                  <a:cubicBezTo>
                    <a:pt x="249" y="37"/>
                    <a:pt x="249" y="67"/>
                    <a:pt x="231" y="86"/>
                  </a:cubicBezTo>
                  <a:moveTo>
                    <a:pt x="94" y="173"/>
                  </a:moveTo>
                  <a:cubicBezTo>
                    <a:pt x="94" y="173"/>
                    <a:pt x="94" y="173"/>
                    <a:pt x="94" y="173"/>
                  </a:cubicBezTo>
                  <a:cubicBezTo>
                    <a:pt x="91" y="176"/>
                    <a:pt x="88" y="177"/>
                    <a:pt x="85" y="177"/>
                  </a:cubicBezTo>
                  <a:cubicBezTo>
                    <a:pt x="78" y="177"/>
                    <a:pt x="73" y="172"/>
                    <a:pt x="73" y="165"/>
                  </a:cubicBezTo>
                  <a:cubicBezTo>
                    <a:pt x="73" y="162"/>
                    <a:pt x="75" y="158"/>
                    <a:pt x="77" y="156"/>
                  </a:cubicBezTo>
                  <a:cubicBezTo>
                    <a:pt x="156" y="77"/>
                    <a:pt x="156" y="77"/>
                    <a:pt x="156" y="77"/>
                  </a:cubicBezTo>
                  <a:cubicBezTo>
                    <a:pt x="158" y="75"/>
                    <a:pt x="162" y="73"/>
                    <a:pt x="165" y="73"/>
                  </a:cubicBezTo>
                  <a:cubicBezTo>
                    <a:pt x="172" y="73"/>
                    <a:pt x="177" y="78"/>
                    <a:pt x="177" y="85"/>
                  </a:cubicBezTo>
                  <a:cubicBezTo>
                    <a:pt x="177" y="88"/>
                    <a:pt x="176" y="91"/>
                    <a:pt x="174" y="93"/>
                  </a:cubicBezTo>
                  <a:cubicBezTo>
                    <a:pt x="174" y="93"/>
                    <a:pt x="174" y="93"/>
                    <a:pt x="174" y="93"/>
                  </a:cubicBezTo>
                  <a:lnTo>
                    <a:pt x="94" y="173"/>
                  </a:lnTo>
                  <a:close/>
                  <a:moveTo>
                    <a:pt x="69" y="147"/>
                  </a:moveTo>
                  <a:cubicBezTo>
                    <a:pt x="35" y="181"/>
                    <a:pt x="35" y="181"/>
                    <a:pt x="35" y="181"/>
                  </a:cubicBezTo>
                  <a:cubicBezTo>
                    <a:pt x="26" y="190"/>
                    <a:pt x="26" y="205"/>
                    <a:pt x="35" y="214"/>
                  </a:cubicBezTo>
                  <a:cubicBezTo>
                    <a:pt x="45" y="224"/>
                    <a:pt x="60" y="224"/>
                    <a:pt x="69" y="214"/>
                  </a:cubicBezTo>
                  <a:cubicBezTo>
                    <a:pt x="102" y="181"/>
                    <a:pt x="102" y="181"/>
                    <a:pt x="102" y="181"/>
                  </a:cubicBezTo>
                  <a:cubicBezTo>
                    <a:pt x="102" y="181"/>
                    <a:pt x="103" y="180"/>
                    <a:pt x="103" y="180"/>
                  </a:cubicBezTo>
                  <a:cubicBezTo>
                    <a:pt x="131" y="152"/>
                    <a:pt x="131" y="152"/>
                    <a:pt x="131" y="152"/>
                  </a:cubicBezTo>
                  <a:cubicBezTo>
                    <a:pt x="135" y="168"/>
                    <a:pt x="131" y="185"/>
                    <a:pt x="119" y="198"/>
                  </a:cubicBezTo>
                  <a:cubicBezTo>
                    <a:pt x="86" y="231"/>
                    <a:pt x="86" y="231"/>
                    <a:pt x="86" y="231"/>
                  </a:cubicBezTo>
                  <a:cubicBezTo>
                    <a:pt x="67" y="250"/>
                    <a:pt x="37" y="250"/>
                    <a:pt x="19" y="231"/>
                  </a:cubicBezTo>
                  <a:cubicBezTo>
                    <a:pt x="0" y="213"/>
                    <a:pt x="0" y="183"/>
                    <a:pt x="19" y="164"/>
                  </a:cubicBezTo>
                  <a:cubicBezTo>
                    <a:pt x="52" y="131"/>
                    <a:pt x="52" y="131"/>
                    <a:pt x="52" y="131"/>
                  </a:cubicBezTo>
                  <a:cubicBezTo>
                    <a:pt x="65" y="118"/>
                    <a:pt x="82" y="114"/>
                    <a:pt x="98" y="118"/>
                  </a:cubicBezTo>
                  <a:cubicBezTo>
                    <a:pt x="69" y="147"/>
                    <a:pt x="69" y="147"/>
                    <a:pt x="69" y="147"/>
                  </a:cubicBezTo>
                  <a:cubicBezTo>
                    <a:pt x="69" y="147"/>
                    <a:pt x="69" y="147"/>
                    <a:pt x="69" y="147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pic>
        <p:nvPicPr>
          <p:cNvPr id="50" name="图片 49"/>
          <p:cNvPicPr>
            <a:picLocks noChangeAspect="1"/>
          </p:cNvPicPr>
          <p:nvPr/>
        </p:nvPicPr>
        <p:blipFill>
          <a:blip r:embed="rId37"/>
          <a:stretch>
            <a:fillRect/>
          </a:stretch>
        </p:blipFill>
        <p:spPr>
          <a:xfrm>
            <a:off x="3067050" y="0"/>
            <a:ext cx="6057900" cy="683895"/>
          </a:xfrm>
          <a:prstGeom prst="rect">
            <a:avLst/>
          </a:prstGeom>
        </p:spPr>
      </p:pic>
      <p:sp>
        <p:nvSpPr>
          <p:cNvPr id="51" name="TextBox 13"/>
          <p:cNvSpPr txBox="1"/>
          <p:nvPr>
            <p:custDataLst>
              <p:tags r:id="rId38"/>
            </p:custDataLst>
          </p:nvPr>
        </p:nvSpPr>
        <p:spPr>
          <a:xfrm>
            <a:off x="3766185" y="191770"/>
            <a:ext cx="4659630" cy="49212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p>
            <a:pPr algn="ctr" defTabSz="1216660">
              <a:spcBef>
                <a:spcPct val="20000"/>
              </a:spcBef>
              <a:defRPr/>
            </a:pPr>
            <a:r>
              <a:rPr lang="zh-CN" altLang="en-US" sz="3200" b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/>
                <a:ea typeface="微软雅黑" panose="020B0503020204020204" pitchFamily="34" charset="-122"/>
                <a:cs typeface="+mn-ea"/>
                <a:sym typeface="Arial" panose="020B0604020202020204"/>
              </a:rPr>
              <a:t>阻轮式阻车器</a:t>
            </a:r>
            <a:endParaRPr lang="zh-CN" altLang="en-US" sz="3200" b="1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/>
              <a:ea typeface="微软雅黑" panose="020B0503020204020204" pitchFamily="34" charset="-122"/>
              <a:cs typeface="+mn-ea"/>
              <a:sym typeface="Arial" panose="020B0604020202020204"/>
            </a:endParaRPr>
          </a:p>
        </p:txBody>
      </p:sp>
      <p:pic>
        <p:nvPicPr>
          <p:cNvPr id="52" name="图片 51" descr="阻车器21"/>
          <p:cNvPicPr>
            <a:picLocks noChangeAspect="1"/>
          </p:cNvPicPr>
          <p:nvPr/>
        </p:nvPicPr>
        <p:blipFill>
          <a:blip r:embed="rId39"/>
          <a:stretch>
            <a:fillRect/>
          </a:stretch>
        </p:blipFill>
        <p:spPr>
          <a:xfrm>
            <a:off x="2887345" y="2122805"/>
            <a:ext cx="1607820" cy="2272030"/>
          </a:xfrm>
          <a:prstGeom prst="rect">
            <a:avLst/>
          </a:prstGeom>
        </p:spPr>
      </p:pic>
      <p:pic>
        <p:nvPicPr>
          <p:cNvPr id="53" name="图片 52" descr="阻车器29"/>
          <p:cNvPicPr>
            <a:picLocks noChangeAspect="1"/>
          </p:cNvPicPr>
          <p:nvPr/>
        </p:nvPicPr>
        <p:blipFill>
          <a:blip r:embed="rId40"/>
          <a:stretch>
            <a:fillRect/>
          </a:stretch>
        </p:blipFill>
        <p:spPr>
          <a:xfrm>
            <a:off x="7483475" y="2077720"/>
            <a:ext cx="1695450" cy="222821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withEffect"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5" presetClass="entr" presetSubtype="0" fill="hold" nodeType="withEffect"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5" presetClass="entr" presetSubtype="0" fill="hold" nodeType="withEffect"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5" presetClass="entr" presetSubtype="0" fill="hold" nodeType="withEffect"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1" cstate="screen"/>
          <a:srcRect/>
          <a:stretch>
            <a:fillRect/>
          </a:stretch>
        </p:blipFill>
        <p:spPr>
          <a:xfrm>
            <a:off x="-9525" y="0"/>
            <a:ext cx="12192000" cy="6858000"/>
          </a:xfrm>
          <a:prstGeom prst="rect">
            <a:avLst/>
          </a:prstGeom>
        </p:spPr>
      </p:pic>
      <p:sp>
        <p:nvSpPr>
          <p:cNvPr id="8" name="矩形: 圆角 7"/>
          <p:cNvSpPr/>
          <p:nvPr/>
        </p:nvSpPr>
        <p:spPr>
          <a:xfrm>
            <a:off x="876300" y="1193800"/>
            <a:ext cx="10375900" cy="4559300"/>
          </a:xfrm>
          <a:prstGeom prst="roundRect">
            <a:avLst>
              <a:gd name="adj" fmla="val 1904"/>
            </a:avLst>
          </a:prstGeom>
          <a:solidFill>
            <a:schemeClr val="bg1">
              <a:alpha val="87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2087880" y="2106930"/>
            <a:ext cx="8791575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8000" b="1" spc="300" dirty="0">
                <a:solidFill>
                  <a:srgbClr val="19A3B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谢谢观看</a:t>
            </a:r>
            <a:endParaRPr lang="zh-CN" altLang="en-US" sz="8000" b="1" spc="300" dirty="0">
              <a:solidFill>
                <a:srgbClr val="19A3B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4746943" y="4294505"/>
            <a:ext cx="306641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sz="2400" dirty="0">
                <a:solidFill>
                  <a:srgbClr val="19A3B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矿安机电</a:t>
            </a:r>
            <a:endParaRPr lang="zh-CN" sz="2400" dirty="0">
              <a:solidFill>
                <a:srgbClr val="19A3B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/>
</p:sld>
</file>

<file path=ppt/tags/tag1.xml><?xml version="1.0" encoding="utf-8"?>
<p:tagLst xmlns:p="http://schemas.openxmlformats.org/presentationml/2006/main">
  <p:tag name="KSO_WM_DIAGRAM_VIRTUALLY_FRAME" val="{&quot;height&quot;:249.31633858267725,&quot;left&quot;:551.821968503937,&quot;top&quot;:152.62783464566928,&quot;width&quot;:436.86740157480307}"/>
</p:tagLst>
</file>

<file path=ppt/tags/tag2.xml><?xml version="1.0" encoding="utf-8"?>
<p:tagLst xmlns:p="http://schemas.openxmlformats.org/presentationml/2006/main">
  <p:tag name="KSO_WM_DIAGRAM_VIRTUALLY_FRAME" val="{&quot;height&quot;:249.31633858267725,&quot;left&quot;:551.821968503937,&quot;top&quot;:152.62783464566928,&quot;width&quot;:436.86740157480307}"/>
</p:tagLst>
</file>

<file path=ppt/tags/tag3.xml><?xml version="1.0" encoding="utf-8"?>
<p:tagLst xmlns:p="http://schemas.openxmlformats.org/presentationml/2006/main">
  <p:tag name="KSO_WM_DIAGRAM_VIRTUALLY_FRAME" val="{&quot;height&quot;:249.31633858267725,&quot;left&quot;:551.821968503937,&quot;top&quot;:152.62783464566928,&quot;width&quot;:436.86740157480307}"/>
</p:tagLst>
</file>

<file path=ppt/tags/tag4.xml><?xml version="1.0" encoding="utf-8"?>
<p:tagLst xmlns:p="http://schemas.openxmlformats.org/presentationml/2006/main">
  <p:tag name="KSO_WM_DIAGRAM_VIRTUALLY_FRAME" val="{&quot;height&quot;:249.31633858267725,&quot;left&quot;:551.821968503937,&quot;top&quot;:152.62783464566928,&quot;width&quot;:436.86740157480307}"/>
</p:tagLst>
</file>

<file path=ppt/tags/tag5.xml><?xml version="1.0" encoding="utf-8"?>
<p:tagLst xmlns:p="http://schemas.openxmlformats.org/presentationml/2006/main">
  <p:tag name="KSO_WM_DIAGRAM_VIRTUALLY_FRAME" val="{&quot;height&quot;:249.31633858267725,&quot;left&quot;:551.821968503937,&quot;top&quot;:152.62783464566928,&quot;width&quot;:436.86740157480307}"/>
</p:tagLst>
</file>

<file path=ppt/tags/tag6.xml><?xml version="1.0" encoding="utf-8"?>
<p:tagLst xmlns:p="http://schemas.openxmlformats.org/presentationml/2006/main">
  <p:tag name="KSO_WM_DIAGRAM_VIRTUALLY_FRAME" val="{&quot;height&quot;:249.31633858267725,&quot;left&quot;:551.821968503937,&quot;top&quot;:152.62783464566928,&quot;width&quot;:436.86740157480307}"/>
</p:tagLst>
</file>

<file path=ppt/tags/tag7.xml><?xml version="1.0" encoding="utf-8"?>
<p:tagLst xmlns:p="http://schemas.openxmlformats.org/presentationml/2006/main">
  <p:tag name="KSO_WM_DIAGRAM_VIRTUALLY_FRAME" val="{&quot;height&quot;:249.31633858267725,&quot;left&quot;:551.821968503937,&quot;top&quot;:152.62783464566928,&quot;width&quot;:436.86740157480307}"/>
</p:tagLst>
</file>

<file path=ppt/tags/tag8.xml><?xml version="1.0" encoding="utf-8"?>
<p:tagLst xmlns:p="http://schemas.openxmlformats.org/presentationml/2006/main">
  <p:tag name="KSO_WM_DIAGRAM_VIRTUALLY_FRAME" val="{&quot;height&quot;:249.31633858267725,&quot;left&quot;:551.821968503937,&quot;top&quot;:152.62783464566928,&quot;width&quot;:436.86740157480307}"/>
</p:tagLst>
</file>

<file path=ppt/tags/tag9.xml><?xml version="1.0" encoding="utf-8"?>
<p:tagLst xmlns:p="http://schemas.openxmlformats.org/presentationml/2006/main">
  <p:tag name="KSO_WM_DIAGRAM_VIRTUALLY_FRAME" val="{&quot;height&quot;:137.2907874015748,&quot;left&quot;:293.38921259842516,&quot;top&quot;:232.50629921259844,&quot;width&quot;:638.2305511811024}"/>
</p:tagLst>
</file>

<file path=ppt/tags/tag10.xml><?xml version="1.0" encoding="utf-8"?>
<p:tagLst xmlns:p="http://schemas.openxmlformats.org/presentationml/2006/main">
  <p:tag name="KSO_WM_DIAGRAM_VIRTUALLY_FRAME" val="{&quot;height&quot;:596.1,&quot;left&quot;:78.20244094488189,&quot;top&quot;:114.07716535433065,&quot;width&quot;:803.5951181102362}"/>
</p:tagLst>
</file>

<file path=ppt/tags/tag11.xml><?xml version="1.0" encoding="utf-8"?>
<p:tagLst xmlns:p="http://schemas.openxmlformats.org/presentationml/2006/main">
  <p:tag name="KSO_WM_DIAGRAM_VIRTUALLY_FRAME" val="{&quot;height&quot;:596.1,&quot;left&quot;:78.20244094488189,&quot;top&quot;:114.07716535433065,&quot;width&quot;:803.5951181102362}"/>
</p:tagLst>
</file>

<file path=ppt/tags/tag12.xml><?xml version="1.0" encoding="utf-8"?>
<p:tagLst xmlns:p="http://schemas.openxmlformats.org/presentationml/2006/main">
  <p:tag name="KSO_WM_DIAGRAM_VIRTUALLY_FRAME" val="{&quot;height&quot;:137.2907874015748,&quot;left&quot;:293.38921259842516,&quot;top&quot;:232.50629921259844,&quot;width&quot;:638.2305511811024}"/>
</p:tagLst>
</file>

<file path=ppt/tags/tag13.xml><?xml version="1.0" encoding="utf-8"?>
<p:tagLst xmlns:p="http://schemas.openxmlformats.org/presentationml/2006/main">
  <p:tag name="KSO_WM_DIAGRAM_VIRTUALLY_FRAME" val="{&quot;height&quot;:365.56385826771657,&quot;left&quot;:123.12984251968501,&quot;top&quot;:153.13614173228345,&quot;width&quot;:759.270157480315}"/>
</p:tagLst>
</file>

<file path=ppt/tags/tag14.xml><?xml version="1.0" encoding="utf-8"?>
<p:tagLst xmlns:p="http://schemas.openxmlformats.org/presentationml/2006/main">
  <p:tag name="KSO_WM_DIAGRAM_VIRTUALLY_FRAME" val="{&quot;height&quot;:365.56385826771657,&quot;left&quot;:123.12984251968501,&quot;top&quot;:153.13614173228345,&quot;width&quot;:759.270157480315}"/>
</p:tagLst>
</file>

<file path=ppt/tags/tag15.xml><?xml version="1.0" encoding="utf-8"?>
<p:tagLst xmlns:p="http://schemas.openxmlformats.org/presentationml/2006/main">
  <p:tag name="KSO_WM_DIAGRAM_VIRTUALLY_FRAME" val="{&quot;height&quot;:365.56385826771657,&quot;left&quot;:123.12984251968501,&quot;top&quot;:153.13614173228345,&quot;width&quot;:759.270157480315}"/>
</p:tagLst>
</file>

<file path=ppt/tags/tag16.xml><?xml version="1.0" encoding="utf-8"?>
<p:tagLst xmlns:p="http://schemas.openxmlformats.org/presentationml/2006/main">
  <p:tag name="KSO_WM_DIAGRAM_VIRTUALLY_FRAME" val="{&quot;height&quot;:365.56385826771657,&quot;left&quot;:123.12984251968501,&quot;top&quot;:153.13614173228345,&quot;width&quot;:759.270157480315}"/>
</p:tagLst>
</file>

<file path=ppt/tags/tag17.xml><?xml version="1.0" encoding="utf-8"?>
<p:tagLst xmlns:p="http://schemas.openxmlformats.org/presentationml/2006/main">
  <p:tag name="KSO_WM_DIAGRAM_VIRTUALLY_FRAME" val="{&quot;height&quot;:365.56385826771657,&quot;left&quot;:123.12984251968501,&quot;top&quot;:153.13614173228345,&quot;width&quot;:759.270157480315}"/>
</p:tagLst>
</file>

<file path=ppt/tags/tag18.xml><?xml version="1.0" encoding="utf-8"?>
<p:tagLst xmlns:p="http://schemas.openxmlformats.org/presentationml/2006/main">
  <p:tag name="KSO_WM_DIAGRAM_VIRTUALLY_FRAME" val="{&quot;height&quot;:365.56385826771657,&quot;left&quot;:123.12984251968501,&quot;top&quot;:153.13614173228345,&quot;width&quot;:759.270157480315}"/>
</p:tagLst>
</file>

<file path=ppt/tags/tag19.xml><?xml version="1.0" encoding="utf-8"?>
<p:tagLst xmlns:p="http://schemas.openxmlformats.org/presentationml/2006/main">
  <p:tag name="KSO_WM_DIAGRAM_VIRTUALLY_FRAME" val="{&quot;height&quot;:365.56385826771657,&quot;left&quot;:123.12984251968501,&quot;top&quot;:153.13614173228345,&quot;width&quot;:759.270157480315}"/>
</p:tagLst>
</file>

<file path=ppt/tags/tag20.xml><?xml version="1.0" encoding="utf-8"?>
<p:tagLst xmlns:p="http://schemas.openxmlformats.org/presentationml/2006/main">
  <p:tag name="KSO_WM_DIAGRAM_VIRTUALLY_FRAME" val="{&quot;height&quot;:365.56385826771657,&quot;left&quot;:123.12984251968501,&quot;top&quot;:153.13614173228345,&quot;width&quot;:759.270157480315}"/>
</p:tagLst>
</file>

<file path=ppt/tags/tag21.xml><?xml version="1.0" encoding="utf-8"?>
<p:tagLst xmlns:p="http://schemas.openxmlformats.org/presentationml/2006/main">
  <p:tag name="KSO_WM_DIAGRAM_VIRTUALLY_FRAME" val="{&quot;height&quot;:365.56385826771657,&quot;left&quot;:123.12984251968501,&quot;top&quot;:153.13614173228345,&quot;width&quot;:759.270157480315}"/>
</p:tagLst>
</file>

<file path=ppt/tags/tag22.xml><?xml version="1.0" encoding="utf-8"?>
<p:tagLst xmlns:p="http://schemas.openxmlformats.org/presentationml/2006/main">
  <p:tag name="KSO_WM_DIAGRAM_VIRTUALLY_FRAME" val="{&quot;height&quot;:137.2907874015748,&quot;left&quot;:293.38921259842516,&quot;top&quot;:232.50629921259844,&quot;width&quot;:638.2305511811024}"/>
</p:tagLst>
</file>

<file path=ppt/tags/tag23.xml><?xml version="1.0" encoding="utf-8"?>
<p:tagLst xmlns:p="http://schemas.openxmlformats.org/presentationml/2006/main">
  <p:tag name="KSO_WM_DIAGRAM_VIRTUALLY_FRAME" val="{&quot;height&quot;:137.2907874015748,&quot;left&quot;:293.38921259842516,&quot;top&quot;:232.50629921259844,&quot;width&quot;:638.2305511811024}"/>
</p:tagLst>
</file>

<file path=ppt/tags/tag24.xml><?xml version="1.0" encoding="utf-8"?>
<p:tagLst xmlns:p="http://schemas.openxmlformats.org/presentationml/2006/main">
  <p:tag name="PA" val="v3.2.0"/>
</p:tagLst>
</file>

<file path=ppt/tags/tag25.xml><?xml version="1.0" encoding="utf-8"?>
<p:tagLst xmlns:p="http://schemas.openxmlformats.org/presentationml/2006/main">
  <p:tag name="PA" val="v3.2.0"/>
</p:tagLst>
</file>

<file path=ppt/tags/tag26.xml><?xml version="1.0" encoding="utf-8"?>
<p:tagLst xmlns:p="http://schemas.openxmlformats.org/presentationml/2006/main">
  <p:tag name="PA" val="v3.2.0"/>
</p:tagLst>
</file>

<file path=ppt/tags/tag27.xml><?xml version="1.0" encoding="utf-8"?>
<p:tagLst xmlns:p="http://schemas.openxmlformats.org/presentationml/2006/main">
  <p:tag name="PA" val="v3.2.0"/>
</p:tagLst>
</file>

<file path=ppt/tags/tag28.xml><?xml version="1.0" encoding="utf-8"?>
<p:tagLst xmlns:p="http://schemas.openxmlformats.org/presentationml/2006/main">
  <p:tag name="PA" val="v3.2.0"/>
</p:tagLst>
</file>

<file path=ppt/tags/tag29.xml><?xml version="1.0" encoding="utf-8"?>
<p:tagLst xmlns:p="http://schemas.openxmlformats.org/presentationml/2006/main">
  <p:tag name="PA" val="v3.2.0"/>
</p:tagLst>
</file>

<file path=ppt/tags/tag30.xml><?xml version="1.0" encoding="utf-8"?>
<p:tagLst xmlns:p="http://schemas.openxmlformats.org/presentationml/2006/main">
  <p:tag name="PA" val="v3.2.0"/>
</p:tagLst>
</file>

<file path=ppt/tags/tag31.xml><?xml version="1.0" encoding="utf-8"?>
<p:tagLst xmlns:p="http://schemas.openxmlformats.org/presentationml/2006/main">
  <p:tag name="PA" val="v3.2.0"/>
</p:tagLst>
</file>

<file path=ppt/tags/tag32.xml><?xml version="1.0" encoding="utf-8"?>
<p:tagLst xmlns:p="http://schemas.openxmlformats.org/presentationml/2006/main">
  <p:tag name="PA" val="v3.2.0"/>
</p:tagLst>
</file>

<file path=ppt/tags/tag33.xml><?xml version="1.0" encoding="utf-8"?>
<p:tagLst xmlns:p="http://schemas.openxmlformats.org/presentationml/2006/main">
  <p:tag name="PA" val="v3.2.0"/>
</p:tagLst>
</file>

<file path=ppt/tags/tag34.xml><?xml version="1.0" encoding="utf-8"?>
<p:tagLst xmlns:p="http://schemas.openxmlformats.org/presentationml/2006/main">
  <p:tag name="PA" val="v3.2.0"/>
</p:tagLst>
</file>

<file path=ppt/tags/tag35.xml><?xml version="1.0" encoding="utf-8"?>
<p:tagLst xmlns:p="http://schemas.openxmlformats.org/presentationml/2006/main">
  <p:tag name="PA" val="v3.2.0"/>
</p:tagLst>
</file>

<file path=ppt/tags/tag36.xml><?xml version="1.0" encoding="utf-8"?>
<p:tagLst xmlns:p="http://schemas.openxmlformats.org/presentationml/2006/main">
  <p:tag name="PA" val="v3.2.0"/>
</p:tagLst>
</file>

<file path=ppt/tags/tag37.xml><?xml version="1.0" encoding="utf-8"?>
<p:tagLst xmlns:p="http://schemas.openxmlformats.org/presentationml/2006/main">
  <p:tag name="PA" val="v3.2.0"/>
</p:tagLst>
</file>

<file path=ppt/tags/tag38.xml><?xml version="1.0" encoding="utf-8"?>
<p:tagLst xmlns:p="http://schemas.openxmlformats.org/presentationml/2006/main">
  <p:tag name="PA" val="v3.2.0"/>
</p:tagLst>
</file>

<file path=ppt/tags/tag39.xml><?xml version="1.0" encoding="utf-8"?>
<p:tagLst xmlns:p="http://schemas.openxmlformats.org/presentationml/2006/main">
  <p:tag name="PA" val="v3.2.0"/>
</p:tagLst>
</file>

<file path=ppt/tags/tag40.xml><?xml version="1.0" encoding="utf-8"?>
<p:tagLst xmlns:p="http://schemas.openxmlformats.org/presentationml/2006/main">
  <p:tag name="PA" val="v3.2.0"/>
</p:tagLst>
</file>

<file path=ppt/tags/tag41.xml><?xml version="1.0" encoding="utf-8"?>
<p:tagLst xmlns:p="http://schemas.openxmlformats.org/presentationml/2006/main">
  <p:tag name="PA" val="v3.2.0"/>
</p:tagLst>
</file>

<file path=ppt/tags/tag42.xml><?xml version="1.0" encoding="utf-8"?>
<p:tagLst xmlns:p="http://schemas.openxmlformats.org/presentationml/2006/main">
  <p:tag name="PA" val="v3.2.0"/>
</p:tagLst>
</file>

<file path=ppt/tags/tag43.xml><?xml version="1.0" encoding="utf-8"?>
<p:tagLst xmlns:p="http://schemas.openxmlformats.org/presentationml/2006/main">
  <p:tag name="PA" val="v3.2.0"/>
</p:tagLst>
</file>

<file path=ppt/tags/tag44.xml><?xml version="1.0" encoding="utf-8"?>
<p:tagLst xmlns:p="http://schemas.openxmlformats.org/presentationml/2006/main">
  <p:tag name="PA" val="v3.2.0"/>
</p:tagLst>
</file>

<file path=ppt/tags/tag45.xml><?xml version="1.0" encoding="utf-8"?>
<p:tagLst xmlns:p="http://schemas.openxmlformats.org/presentationml/2006/main">
  <p:tag name="KSO_WM_DIAGRAM_VIRTUALLY_FRAME" val="{&quot;height&quot;:137.2907874015748,&quot;left&quot;:293.38921259842516,&quot;top&quot;:232.50629921259844,&quot;width&quot;:638.2305511811024}"/>
</p:tagLst>
</file>

<file path=ppt/tags/tag46.xml><?xml version="1.0" encoding="utf-8"?>
<p:tagLst xmlns:p="http://schemas.openxmlformats.org/presentationml/2006/main">
  <p:tag name="PA" val="v4.0.0"/>
  <p:tag name="KSO_WM_DIAGRAM_VIRTUALLY_FRAME" val="{&quot;height&quot;:538.8750393700788,&quot;left&quot;:49.499921259842516,&quot;top&quot;:0.6249606299212587,&quot;width&quot;:857.2406299212598}"/>
</p:tagLst>
</file>

<file path=ppt/tags/tag47.xml><?xml version="1.0" encoding="utf-8"?>
<p:tagLst xmlns:p="http://schemas.openxmlformats.org/presentationml/2006/main">
  <p:tag name="PA" val="v4.0.0"/>
  <p:tag name="KSO_WM_DIAGRAM_VIRTUALLY_FRAME" val="{&quot;height&quot;:538.8750393700788,&quot;left&quot;:49.499921259842516,&quot;top&quot;:0.6249606299212587,&quot;width&quot;:857.2406299212598}"/>
</p:tagLst>
</file>

<file path=ppt/tags/tag48.xml><?xml version="1.0" encoding="utf-8"?>
<p:tagLst xmlns:p="http://schemas.openxmlformats.org/presentationml/2006/main">
  <p:tag name="PA" val="v4.0.0"/>
  <p:tag name="KSO_WM_DIAGRAM_VIRTUALLY_FRAME" val="{&quot;height&quot;:538.8750393700788,&quot;left&quot;:49.499921259842516,&quot;top&quot;:0.6249606299212587,&quot;width&quot;:857.2406299212598}"/>
</p:tagLst>
</file>

<file path=ppt/tags/tag49.xml><?xml version="1.0" encoding="utf-8"?>
<p:tagLst xmlns:p="http://schemas.openxmlformats.org/presentationml/2006/main">
  <p:tag name="PA" val="v4.0.0"/>
  <p:tag name="KSO_WM_DIAGRAM_VIRTUALLY_FRAME" val="{&quot;height&quot;:538.8750393700788,&quot;left&quot;:49.499921259842516,&quot;top&quot;:0.6249606299212587,&quot;width&quot;:857.2406299212598}"/>
</p:tagLst>
</file>

<file path=ppt/tags/tag50.xml><?xml version="1.0" encoding="utf-8"?>
<p:tagLst xmlns:p="http://schemas.openxmlformats.org/presentationml/2006/main">
  <p:tag name="PA" val="v4.0.0"/>
  <p:tag name="KSO_WM_DIAGRAM_VIRTUALLY_FRAME" val="{&quot;height&quot;:538.8750393700788,&quot;left&quot;:49.499921259842516,&quot;top&quot;:0.6249606299212587,&quot;width&quot;:857.2406299212598}"/>
</p:tagLst>
</file>

<file path=ppt/tags/tag51.xml><?xml version="1.0" encoding="utf-8"?>
<p:tagLst xmlns:p="http://schemas.openxmlformats.org/presentationml/2006/main">
  <p:tag name="KSO_WM_DIAGRAM_VIRTUALLY_FRAME" val="{&quot;height&quot;:538.8750393700788,&quot;left&quot;:49.499921259842516,&quot;top&quot;:0.6249606299212587,&quot;width&quot;:857.2406299212598}"/>
</p:tagLst>
</file>

<file path=ppt/tags/tag52.xml><?xml version="1.0" encoding="utf-8"?>
<p:tagLst xmlns:p="http://schemas.openxmlformats.org/presentationml/2006/main">
  <p:tag name="KSO_WM_DIAGRAM_VIRTUALLY_FRAME" val="{&quot;height&quot;:538.8750393700788,&quot;left&quot;:49.499921259842516,&quot;top&quot;:0.6249606299212587,&quot;width&quot;:857.2406299212598}"/>
</p:tagLst>
</file>

<file path=ppt/tags/tag53.xml><?xml version="1.0" encoding="utf-8"?>
<p:tagLst xmlns:p="http://schemas.openxmlformats.org/presentationml/2006/main">
  <p:tag name="KSO_WM_DIAGRAM_VIRTUALLY_FRAME" val="{&quot;height&quot;:137.2907874015748,&quot;left&quot;:293.38921259842516,&quot;top&quot;:232.50629921259844,&quot;width&quot;:638.2305511811024}"/>
</p:tagLst>
</file>

<file path=ppt/tags/tag54.xml><?xml version="1.0" encoding="utf-8"?>
<p:tagLst xmlns:p="http://schemas.openxmlformats.org/presentationml/2006/main">
  <p:tag name="KSO_WM_DIAGRAM_VIRTUALLY_FRAME" val="{&quot;height&quot;:281.8923622047244,&quot;left&quot;:177.59535433070863,&quot;top&quot;:116.91212598425197,&quot;width&quot;:596.4977165354331}"/>
</p:tagLst>
</file>

<file path=ppt/tags/tag55.xml><?xml version="1.0" encoding="utf-8"?>
<p:tagLst xmlns:p="http://schemas.openxmlformats.org/presentationml/2006/main">
  <p:tag name="KSO_WM_DIAGRAM_VIRTUALLY_FRAME" val="{&quot;height&quot;:281.8923622047244,&quot;left&quot;:177.59535433070863,&quot;top&quot;:116.91212598425197,&quot;width&quot;:596.4977165354331}"/>
</p:tagLst>
</file>

<file path=ppt/tags/tag56.xml><?xml version="1.0" encoding="utf-8"?>
<p:tagLst xmlns:p="http://schemas.openxmlformats.org/presentationml/2006/main">
  <p:tag name="KSO_WM_DIAGRAM_VIRTUALLY_FRAME" val="{&quot;height&quot;:281.8923622047244,&quot;left&quot;:177.59535433070863,&quot;top&quot;:116.91212598425197,&quot;width&quot;:596.4977165354331}"/>
</p:tagLst>
</file>

<file path=ppt/tags/tag57.xml><?xml version="1.0" encoding="utf-8"?>
<p:tagLst xmlns:p="http://schemas.openxmlformats.org/presentationml/2006/main">
  <p:tag name="KSO_WM_DIAGRAM_VIRTUALLY_FRAME" val="{&quot;height&quot;:281.8923622047244,&quot;left&quot;:177.59535433070863,&quot;top&quot;:116.91212598425197,&quot;width&quot;:596.4977165354331}"/>
</p:tagLst>
</file>

<file path=ppt/tags/tag58.xml><?xml version="1.0" encoding="utf-8"?>
<p:tagLst xmlns:p="http://schemas.openxmlformats.org/presentationml/2006/main">
  <p:tag name="KSO_WM_DIAGRAM_VIRTUALLY_FRAME" val="{&quot;height&quot;:281.8923622047244,&quot;left&quot;:177.59535433070863,&quot;top&quot;:116.91212598425197,&quot;width&quot;:596.4977165354331}"/>
</p:tagLst>
</file>

<file path=ppt/tags/tag59.xml><?xml version="1.0" encoding="utf-8"?>
<p:tagLst xmlns:p="http://schemas.openxmlformats.org/presentationml/2006/main">
  <p:tag name="KSO_WM_DIAGRAM_VIRTUALLY_FRAME" val="{&quot;height&quot;:281.8923622047244,&quot;left&quot;:177.59535433070863,&quot;top&quot;:116.91212598425197,&quot;width&quot;:596.4977165354331}"/>
</p:tagLst>
</file>

<file path=ppt/tags/tag60.xml><?xml version="1.0" encoding="utf-8"?>
<p:tagLst xmlns:p="http://schemas.openxmlformats.org/presentationml/2006/main">
  <p:tag name="KSO_WM_DIAGRAM_VIRTUALLY_FRAME" val="{&quot;height&quot;:281.8923622047244,&quot;left&quot;:177.59535433070863,&quot;top&quot;:116.91212598425197,&quot;width&quot;:596.4977165354331}"/>
</p:tagLst>
</file>

<file path=ppt/tags/tag61.xml><?xml version="1.0" encoding="utf-8"?>
<p:tagLst xmlns:p="http://schemas.openxmlformats.org/presentationml/2006/main">
  <p:tag name="KSO_WM_DIAGRAM_VIRTUALLY_FRAME" val="{&quot;height&quot;:281.8923622047244,&quot;left&quot;:177.59535433070863,&quot;top&quot;:116.91212598425197,&quot;width&quot;:596.4977165354331}"/>
</p:tagLst>
</file>

<file path=ppt/tags/tag62.xml><?xml version="1.0" encoding="utf-8"?>
<p:tagLst xmlns:p="http://schemas.openxmlformats.org/presentationml/2006/main">
  <p:tag name="KSO_WM_DIAGRAM_VIRTUALLY_FRAME" val="{&quot;height&quot;:281.8923622047244,&quot;left&quot;:177.59535433070863,&quot;top&quot;:116.91212598425197,&quot;width&quot;:596.4977165354331}"/>
</p:tagLst>
</file>

<file path=ppt/tags/tag63.xml><?xml version="1.0" encoding="utf-8"?>
<p:tagLst xmlns:p="http://schemas.openxmlformats.org/presentationml/2006/main">
  <p:tag name="KSO_WM_DIAGRAM_VIRTUALLY_FRAME" val="{&quot;height&quot;:281.8923622047244,&quot;left&quot;:177.59535433070863,&quot;top&quot;:116.91212598425197,&quot;width&quot;:596.4977165354331}"/>
</p:tagLst>
</file>

<file path=ppt/tags/tag64.xml><?xml version="1.0" encoding="utf-8"?>
<p:tagLst xmlns:p="http://schemas.openxmlformats.org/presentationml/2006/main">
  <p:tag name="KSO_WM_DIAGRAM_VIRTUALLY_FRAME" val="{&quot;height&quot;:281.8923622047244,&quot;left&quot;:177.59535433070863,&quot;top&quot;:116.91212598425197,&quot;width&quot;:596.4977165354331}"/>
</p:tagLst>
</file>

<file path=ppt/tags/tag65.xml><?xml version="1.0" encoding="utf-8"?>
<p:tagLst xmlns:p="http://schemas.openxmlformats.org/presentationml/2006/main">
  <p:tag name="KSO_WM_DIAGRAM_VIRTUALLY_FRAME" val="{&quot;height&quot;:281.8923622047244,&quot;left&quot;:177.59535433070863,&quot;top&quot;:116.91212598425197,&quot;width&quot;:596.4977165354331}"/>
</p:tagLst>
</file>

<file path=ppt/tags/tag66.xml><?xml version="1.0" encoding="utf-8"?>
<p:tagLst xmlns:p="http://schemas.openxmlformats.org/presentationml/2006/main">
  <p:tag name="KSO_WM_DIAGRAM_VIRTUALLY_FRAME" val="{&quot;height&quot;:281.8923622047244,&quot;left&quot;:177.59535433070863,&quot;top&quot;:116.91212598425197,&quot;width&quot;:596.4977165354331}"/>
</p:tagLst>
</file>

<file path=ppt/tags/tag67.xml><?xml version="1.0" encoding="utf-8"?>
<p:tagLst xmlns:p="http://schemas.openxmlformats.org/presentationml/2006/main">
  <p:tag name="KSO_WM_DIAGRAM_VIRTUALLY_FRAME" val="{&quot;height&quot;:281.8923622047244,&quot;left&quot;:177.59535433070863,&quot;top&quot;:116.91212598425197,&quot;width&quot;:596.4977165354331}"/>
</p:tagLst>
</file>

<file path=ppt/tags/tag68.xml><?xml version="1.0" encoding="utf-8"?>
<p:tagLst xmlns:p="http://schemas.openxmlformats.org/presentationml/2006/main">
  <p:tag name="KSO_WM_DIAGRAM_VIRTUALLY_FRAME" val="{&quot;height&quot;:281.8923622047244,&quot;left&quot;:177.59535433070863,&quot;top&quot;:116.91212598425197,&quot;width&quot;:596.4977165354331}"/>
</p:tagLst>
</file>

<file path=ppt/tags/tag69.xml><?xml version="1.0" encoding="utf-8"?>
<p:tagLst xmlns:p="http://schemas.openxmlformats.org/presentationml/2006/main">
  <p:tag name="KSO_WM_DIAGRAM_VIRTUALLY_FRAME" val="{&quot;height&quot;:281.8923622047244,&quot;left&quot;:177.59535433070863,&quot;top&quot;:116.91212598425197,&quot;width&quot;:596.4977165354331}"/>
</p:tagLst>
</file>

<file path=ppt/tags/tag70.xml><?xml version="1.0" encoding="utf-8"?>
<p:tagLst xmlns:p="http://schemas.openxmlformats.org/presentationml/2006/main">
  <p:tag name="KSO_WM_DIAGRAM_VIRTUALLY_FRAME" val="{&quot;height&quot;:281.8923622047244,&quot;left&quot;:177.59535433070863,&quot;top&quot;:116.91212598425197,&quot;width&quot;:596.4977165354331}"/>
</p:tagLst>
</file>

<file path=ppt/tags/tag71.xml><?xml version="1.0" encoding="utf-8"?>
<p:tagLst xmlns:p="http://schemas.openxmlformats.org/presentationml/2006/main">
  <p:tag name="KSO_WM_DIAGRAM_VIRTUALLY_FRAME" val="{&quot;height&quot;:281.8923622047244,&quot;left&quot;:177.59535433070863,&quot;top&quot;:116.91212598425197,&quot;width&quot;:596.4977165354331}"/>
</p:tagLst>
</file>

<file path=ppt/tags/tag72.xml><?xml version="1.0" encoding="utf-8"?>
<p:tagLst xmlns:p="http://schemas.openxmlformats.org/presentationml/2006/main">
  <p:tag name="KSO_WM_DIAGRAM_VIRTUALLY_FRAME" val="{&quot;height&quot;:281.8923622047244,&quot;left&quot;:177.59535433070863,&quot;top&quot;:116.91212598425197,&quot;width&quot;:596.4977165354331}"/>
</p:tagLst>
</file>

<file path=ppt/tags/tag73.xml><?xml version="1.0" encoding="utf-8"?>
<p:tagLst xmlns:p="http://schemas.openxmlformats.org/presentationml/2006/main">
  <p:tag name="KSO_WM_DIAGRAM_VIRTUALLY_FRAME" val="{&quot;height&quot;:281.8923622047244,&quot;left&quot;:177.59535433070863,&quot;top&quot;:116.91212598425197,&quot;width&quot;:596.4977165354331}"/>
</p:tagLst>
</file>

<file path=ppt/tags/tag74.xml><?xml version="1.0" encoding="utf-8"?>
<p:tagLst xmlns:p="http://schemas.openxmlformats.org/presentationml/2006/main">
  <p:tag name="KSO_WM_DIAGRAM_VIRTUALLY_FRAME" val="{&quot;height&quot;:281.8923622047244,&quot;left&quot;:177.59535433070863,&quot;top&quot;:116.91212598425197,&quot;width&quot;:596.4977165354331}"/>
</p:tagLst>
</file>

<file path=ppt/tags/tag75.xml><?xml version="1.0" encoding="utf-8"?>
<p:tagLst xmlns:p="http://schemas.openxmlformats.org/presentationml/2006/main">
  <p:tag name="KSO_WM_DIAGRAM_VIRTUALLY_FRAME" val="{&quot;height&quot;:281.8923622047244,&quot;left&quot;:177.59535433070863,&quot;top&quot;:116.91212598425197,&quot;width&quot;:596.4977165354331}"/>
</p:tagLst>
</file>

<file path=ppt/tags/tag76.xml><?xml version="1.0" encoding="utf-8"?>
<p:tagLst xmlns:p="http://schemas.openxmlformats.org/presentationml/2006/main">
  <p:tag name="KSO_WM_DIAGRAM_VIRTUALLY_FRAME" val="{&quot;height&quot;:281.8923622047244,&quot;left&quot;:177.59535433070863,&quot;top&quot;:116.91212598425197,&quot;width&quot;:596.4977165354331}"/>
</p:tagLst>
</file>

<file path=ppt/tags/tag77.xml><?xml version="1.0" encoding="utf-8"?>
<p:tagLst xmlns:p="http://schemas.openxmlformats.org/presentationml/2006/main">
  <p:tag name="KSO_WM_DIAGRAM_VIRTUALLY_FRAME" val="{&quot;height&quot;:281.8923622047244,&quot;left&quot;:177.59535433070863,&quot;top&quot;:116.91212598425197,&quot;width&quot;:596.4977165354331}"/>
</p:tagLst>
</file>

<file path=ppt/tags/tag78.xml><?xml version="1.0" encoding="utf-8"?>
<p:tagLst xmlns:p="http://schemas.openxmlformats.org/presentationml/2006/main">
  <p:tag name="KSO_WM_DIAGRAM_VIRTUALLY_FRAME" val="{&quot;height&quot;:281.8923622047244,&quot;left&quot;:177.59535433070863,&quot;top&quot;:116.91212598425197,&quot;width&quot;:596.4977165354331}"/>
</p:tagLst>
</file>

<file path=ppt/tags/tag79.xml><?xml version="1.0" encoding="utf-8"?>
<p:tagLst xmlns:p="http://schemas.openxmlformats.org/presentationml/2006/main">
  <p:tag name="KSO_WM_DIAGRAM_VIRTUALLY_FRAME" val="{&quot;height&quot;:281.8923622047244,&quot;left&quot;:177.59535433070863,&quot;top&quot;:116.91212598425197,&quot;width&quot;:596.4977165354331}"/>
</p:tagLst>
</file>

<file path=ppt/tags/tag80.xml><?xml version="1.0" encoding="utf-8"?>
<p:tagLst xmlns:p="http://schemas.openxmlformats.org/presentationml/2006/main">
  <p:tag name="KSO_WM_DIAGRAM_VIRTUALLY_FRAME" val="{&quot;height&quot;:281.8923622047244,&quot;left&quot;:177.59535433070863,&quot;top&quot;:116.91212598425197,&quot;width&quot;:596.4977165354331}"/>
</p:tagLst>
</file>

<file path=ppt/tags/tag81.xml><?xml version="1.0" encoding="utf-8"?>
<p:tagLst xmlns:p="http://schemas.openxmlformats.org/presentationml/2006/main">
  <p:tag name="KSO_WM_DIAGRAM_VIRTUALLY_FRAME" val="{&quot;height&quot;:281.8923622047244,&quot;left&quot;:177.59535433070863,&quot;top&quot;:116.91212598425197,&quot;width&quot;:596.4977165354331}"/>
</p:tagLst>
</file>

<file path=ppt/tags/tag82.xml><?xml version="1.0" encoding="utf-8"?>
<p:tagLst xmlns:p="http://schemas.openxmlformats.org/presentationml/2006/main">
  <p:tag name="KSO_WM_DIAGRAM_VIRTUALLY_FRAME" val="{&quot;height&quot;:281.8923622047244,&quot;left&quot;:177.59535433070863,&quot;top&quot;:116.91212598425197,&quot;width&quot;:596.4977165354331}"/>
</p:tagLst>
</file>

<file path=ppt/tags/tag83.xml><?xml version="1.0" encoding="utf-8"?>
<p:tagLst xmlns:p="http://schemas.openxmlformats.org/presentationml/2006/main">
  <p:tag name="KSO_WM_DIAGRAM_VIRTUALLY_FRAME" val="{&quot;height&quot;:281.8923622047244,&quot;left&quot;:177.59535433070863,&quot;top&quot;:116.91212598425197,&quot;width&quot;:596.4977165354331}"/>
</p:tagLst>
</file>

<file path=ppt/tags/tag84.xml><?xml version="1.0" encoding="utf-8"?>
<p:tagLst xmlns:p="http://schemas.openxmlformats.org/presentationml/2006/main">
  <p:tag name="KSO_WM_DIAGRAM_VIRTUALLY_FRAME" val="{&quot;height&quot;:281.8923622047244,&quot;left&quot;:177.59535433070863,&quot;top&quot;:116.91212598425197,&quot;width&quot;:596.4977165354331}"/>
</p:tagLst>
</file>

<file path=ppt/tags/tag85.xml><?xml version="1.0" encoding="utf-8"?>
<p:tagLst xmlns:p="http://schemas.openxmlformats.org/presentationml/2006/main">
  <p:tag name="KSO_WM_DIAGRAM_VIRTUALLY_FRAME" val="{&quot;height&quot;:281.8923622047244,&quot;left&quot;:177.59535433070863,&quot;top&quot;:116.91212598425197,&quot;width&quot;:596.4977165354331}"/>
</p:tagLst>
</file>

<file path=ppt/tags/tag86.xml><?xml version="1.0" encoding="utf-8"?>
<p:tagLst xmlns:p="http://schemas.openxmlformats.org/presentationml/2006/main">
  <p:tag name="KSO_WM_DIAGRAM_VIRTUALLY_FRAME" val="{&quot;height&quot;:281.8923622047244,&quot;left&quot;:177.59535433070863,&quot;top&quot;:116.91212598425197,&quot;width&quot;:596.4977165354331}"/>
</p:tagLst>
</file>

<file path=ppt/tags/tag87.xml><?xml version="1.0" encoding="utf-8"?>
<p:tagLst xmlns:p="http://schemas.openxmlformats.org/presentationml/2006/main">
  <p:tag name="KSO_WM_DIAGRAM_VIRTUALLY_FRAME" val="{&quot;height&quot;:281.8923622047244,&quot;left&quot;:177.59535433070863,&quot;top&quot;:116.91212598425197,&quot;width&quot;:596.4977165354331}"/>
</p:tagLst>
</file>

<file path=ppt/tags/tag88.xml><?xml version="1.0" encoding="utf-8"?>
<p:tagLst xmlns:p="http://schemas.openxmlformats.org/presentationml/2006/main">
  <p:tag name="KSO_WM_DIAGRAM_VIRTUALLY_FRAME" val="{&quot;height&quot;:281.8923622047244,&quot;left&quot;:177.59535433070863,&quot;top&quot;:116.91212598425197,&quot;width&quot;:596.4977165354331}"/>
</p:tagLst>
</file>

<file path=ppt/tags/tag89.xml><?xml version="1.0" encoding="utf-8"?>
<p:tagLst xmlns:p="http://schemas.openxmlformats.org/presentationml/2006/main">
  <p:tag name="KSO_WM_DIAGRAM_VIRTUALLY_FRAME" val="{&quot;height&quot;:281.8923622047244,&quot;left&quot;:177.59535433070863,&quot;top&quot;:116.91212598425197,&quot;width&quot;:596.4977165354331}"/>
</p:tagLst>
</file>

<file path=ppt/tags/tag90.xml><?xml version="1.0" encoding="utf-8"?>
<p:tagLst xmlns:p="http://schemas.openxmlformats.org/presentationml/2006/main">
  <p:tag name="KSO_WM_DIAGRAM_VIRTUALLY_FRAME" val="{&quot;height&quot;:137.2907874015748,&quot;left&quot;:293.38921259842516,&quot;top&quot;:232.50629921259844,&quot;width&quot;:638.2305511811024}"/>
</p:tagLst>
</file>

<file path=ppt/tags/tag91.xml><?xml version="1.0" encoding="utf-8"?>
<p:tagLst xmlns:p="http://schemas.openxmlformats.org/presentationml/2006/main">
  <p:tag name="AS_NET" val="4.0.30319.42000"/>
  <p:tag name="AS_OS" val="Microsoft Windows NT 6.2.9200.0"/>
  <p:tag name="AS_RELEASE_DATE" val="2017.04.19"/>
  <p:tag name="AS_TITLE" val="Aspose.Slides for .NET 4.0"/>
  <p:tag name="AS_VERSION" val="17.4"/>
  <p:tag name="commondata" val="eyJoZGlkIjoiMGI2ZjNhMzViYWY2NGUxZWI1Y2U4ODZhNzY4MzlkYTMifQ=="/>
</p:tagLst>
</file>

<file path=ppt/theme/theme1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597</Words>
  <Application>WPS 演示</Application>
  <PresentationFormat>自定义</PresentationFormat>
  <Paragraphs>81</Paragraphs>
  <Slides>10</Slides>
  <Notes>8</Notes>
  <HiddenSlides>0</HiddenSlides>
  <MMClips>0</MMClips>
  <ScaleCrop>false</ScaleCrop>
  <HeadingPairs>
    <vt:vector size="6" baseType="variant">
      <vt:variant>
        <vt:lpstr>已用的字体</vt:lpstr>
      </vt:variant>
      <vt:variant>
        <vt:i4>26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10</vt:i4>
      </vt:variant>
    </vt:vector>
  </HeadingPairs>
  <TitlesOfParts>
    <vt:vector size="38" baseType="lpstr">
      <vt:lpstr>Arial</vt:lpstr>
      <vt:lpstr>宋体</vt:lpstr>
      <vt:lpstr>Wingdings</vt:lpstr>
      <vt:lpstr>微软雅黑</vt:lpstr>
      <vt:lpstr>Arial</vt:lpstr>
      <vt:lpstr>Open Sans</vt:lpstr>
      <vt:lpstr>Segoe Print</vt:lpstr>
      <vt:lpstr>冬青黑体简体中文 W3</vt:lpstr>
      <vt:lpstr>黑体</vt:lpstr>
      <vt:lpstr>Calibri</vt:lpstr>
      <vt:lpstr>Calibri</vt:lpstr>
      <vt:lpstr>方正清刻本悦宋简体</vt:lpstr>
      <vt:lpstr>Arial Unicode MS</vt:lpstr>
      <vt:lpstr>等线</vt:lpstr>
      <vt:lpstr>Lato Regular</vt:lpstr>
      <vt:lpstr>Lato Light</vt:lpstr>
      <vt:lpstr>Helvetica Light</vt:lpstr>
      <vt:lpstr>FontAwesome</vt:lpstr>
      <vt:lpstr>Lato</vt:lpstr>
      <vt:lpstr>Gill Sans</vt:lpstr>
      <vt:lpstr>Source Sans Pro ExtraLight</vt:lpstr>
      <vt:lpstr>Lato Light</vt:lpstr>
      <vt:lpstr>MS PGothic</vt:lpstr>
      <vt:lpstr>Microsoft JhengHei</vt:lpstr>
      <vt:lpstr>Hiragino Sans GB W3</vt:lpstr>
      <vt:lpstr>Gill Sans MT</vt:lpstr>
      <vt:lpstr>第一PPT，www.1ppt.com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第一PPT，www.1ppt.com</Company>
  <LinksUpToDate>false</LinksUpToDate>
  <SharedDoc>false</SharedDoc>
  <HyperlinksChanged>false</HyperlinksChanged>
  <AppVersion>14.0000</AppVersion>
  <Manager>第一PPT</Manager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简约办公</dc:title>
  <dc:creator>第一PPT</dc:creator>
  <cp:keywords>www.1ppt.com</cp:keywords>
  <dc:description>www.1ppt.com</dc:description>
  <cp:lastModifiedBy>User</cp:lastModifiedBy>
  <cp:revision>18</cp:revision>
  <dcterms:created xsi:type="dcterms:W3CDTF">2018-02-02T12:18:00Z</dcterms:created>
  <dcterms:modified xsi:type="dcterms:W3CDTF">2024-09-02T08:56:28Z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2052-12.1.0.17857</vt:lpwstr>
  </property>
  <property fmtid="{D5CDD505-2E9C-101B-9397-08002B2CF9AE}" pid="3" name="ICV">
    <vt:lpwstr>B14C1B4949154BFBB54F6B04722477FF_13</vt:lpwstr>
  </property>
</Properties>
</file>