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091" r:id="rId1"/>
    <p:sldMasterId id="2147493128" r:id="rId2"/>
  </p:sldMasterIdLst>
  <p:notesMasterIdLst>
    <p:notesMasterId r:id="rId3"/>
  </p:notesMasterIdLst>
  <p:sldIdLst>
    <p:sldId id="4580" r:id="rId4"/>
    <p:sldId id="4585" r:id="rId5"/>
    <p:sldId id="4589" r:id="rId6"/>
    <p:sldId id="4592" r:id="rId7"/>
    <p:sldId id="4595" r:id="rId8"/>
    <p:sldId id="4598" r:id="rId9"/>
    <p:sldId id="4601" r:id="rId10"/>
    <p:sldId id="4604" r:id="rId11"/>
    <p:sldId id="4607" r:id="rId12"/>
    <p:sldId id="4610" r:id="rId13"/>
    <p:sldId id="4613" r:id="rId14"/>
    <p:sldId id="4616" r:id="rId15"/>
    <p:sldId id="4619" r:id="rId16"/>
    <p:sldId id="4622" r:id="rId17"/>
    <p:sldId id="4625" r:id="rId18"/>
    <p:sldId id="4628" r:id="rId19"/>
    <p:sldId id="4631" r:id="rId20"/>
    <p:sldId id="4634" r:id="rId21"/>
    <p:sldId id="4637" r:id="rId22"/>
    <p:sldId id="4640" r:id="rId23"/>
    <p:sldId id="4643" r:id="rId24"/>
    <p:sldId id="4646" r:id="rId25"/>
    <p:sldId id="464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92" r:id="rId1"/>
    <p:sldLayoutId id="2147493093" r:id="rId2"/>
    <p:sldLayoutId id="2147493094" r:id="rId3"/>
    <p:sldLayoutId id="2147493095" r:id="rId4"/>
    <p:sldLayoutId id="2147493096" r:id="rId5"/>
    <p:sldLayoutId id="2147493097" r:id="rId6"/>
    <p:sldLayoutId id="2147493098" r:id="rId7"/>
    <p:sldLayoutId id="2147493099" r:id="rId8"/>
    <p:sldLayoutId id="2147493100" r:id="rId9"/>
    <p:sldLayoutId id="2147493101" r:id="rId10"/>
    <p:sldLayoutId id="21474931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129" r:id="rId1"/>
    <p:sldLayoutId id="2147493130" r:id="rId2"/>
    <p:sldLayoutId id="2147493131" r:id="rId3"/>
    <p:sldLayoutId id="2147493132" r:id="rId4"/>
    <p:sldLayoutId id="2147493133" r:id="rId5"/>
    <p:sldLayoutId id="2147493134" r:id="rId6"/>
    <p:sldLayoutId id="2147493135" r:id="rId7"/>
    <p:sldLayoutId id="2147493136" r:id="rId8"/>
    <p:sldLayoutId id="2147493137" r:id="rId9"/>
    <p:sldLayoutId id="2147493138" r:id="rId10"/>
    <p:sldLayoutId id="21474931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环保行业：绿色可持续发展：2024年环保产业的新突破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环保行业的现状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绿色可持续发展在环保产业中的重要性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2024年环保产业的新突破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未来环保产业的挑战与机遇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环保行业的现状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全球环保产业发展概况</a:t>
            </a:r>
            <a:endParaRPr altLang="en-US" lang="zh-CN"/>
          </a:p>
        </p:txBody>
      </p:sp>
      <p:sp>
        <p:nvSpPr>
          <p:cNvPr id="104908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各国政府加大环保投入，推动产业绿色转型和可持续发展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全球环保产业规模持续增长，成为全球经济的重要组成部分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科技创新成为环保产业发展的关键驱动力，推动产业升级和变革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全球环保产业市场竞争格局日益激烈，企业加速兼并与合作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环保产业在各国的地位和政策支持</a:t>
            </a:r>
            <a:endParaRPr altLang="en-US" lang="zh-CN"/>
          </a:p>
        </p:txBody>
      </p:sp>
      <p:sp>
        <p:nvSpPr>
          <p:cNvPr id="104915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环保产业已成为全球重要的经济增长点，各国政府纷纷出台政策支持其发展。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中国政府加大对环保产业的支持力度，推动产业绿色转型升级。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美国政府制定一系列环保法规和标准，促进环保产业发展。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欧洲国家以循环经济和低碳发展为核心，推动环保产业成为经济增长的新动力。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环保产业的市场规模和增长趋势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2024年环保产业市场规模达到数万亿人民币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环保产业年复合增长率持续保持两位数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政策推动和技术创新成为环保产业增长的重要动力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环保产业在国民经济中的地位日益提升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绿色可持续发展在环保产业中的重要性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绿色可持续发展的概念和意义</a:t>
            </a:r>
            <a:endParaRPr altLang="en-US" lang="zh-CN"/>
          </a:p>
        </p:txBody>
      </p:sp>
      <p:sp>
        <p:nvSpPr>
          <p:cNvPr id="1049396" name="圆角矩形 26"/>
          <p:cNvSpPr/>
          <p:nvPr>
            <p:custDataLst>
              <p:tags r:id="rId1"/>
            </p:custDataLst>
          </p:nvPr>
        </p:nvSpPr>
        <p:spPr>
          <a:xfrm>
            <a:off x="1551307" y="1319530"/>
            <a:ext cx="4251933" cy="49311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28"/>
          <p:cNvSpPr/>
          <p:nvPr>
            <p:custDataLst>
              <p:tags r:id="rId2"/>
            </p:custDataLst>
          </p:nvPr>
        </p:nvSpPr>
        <p:spPr>
          <a:xfrm>
            <a:off x="1555327" y="1319530"/>
            <a:ext cx="4244176" cy="2620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0" name="圆角矩形 29"/>
          <p:cNvSpPr/>
          <p:nvPr>
            <p:custDataLst>
              <p:tags r:id="rId3"/>
            </p:custDataLst>
          </p:nvPr>
        </p:nvSpPr>
        <p:spPr>
          <a:xfrm>
            <a:off x="6382282" y="1319530"/>
            <a:ext cx="4251933" cy="49311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文本框 31"/>
          <p:cNvSpPr txBox="1"/>
          <p:nvPr>
            <p:custDataLst>
              <p:tags r:id="rId4"/>
            </p:custDataLst>
          </p:nvPr>
        </p:nvSpPr>
        <p:spPr>
          <a:xfrm>
            <a:off x="1865555" y="1953386"/>
            <a:ext cx="3623754" cy="3941637"/>
          </a:xfrm>
          <a:prstGeom prst="rect"/>
          <a:noFill/>
        </p:spPr>
        <p:txBody>
          <a:bodyPr anchor="t" anchorCtr="0" rtlCol="0" wrap="square">
            <a:normAutofit fontScale="10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概念：绿色可持续发展是指在经济、社会和环境三个维度上实现协调、持续、健康的发展，以保护地球生态系统、促进人类福祉和实现经济繁荣为目标。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32"/>
          <p:cNvSpPr/>
          <p:nvPr>
            <p:custDataLst>
              <p:tags r:id="rId5"/>
            </p:custDataLst>
          </p:nvPr>
        </p:nvSpPr>
        <p:spPr>
          <a:xfrm>
            <a:off x="6386972" y="1319530"/>
            <a:ext cx="4244176" cy="2620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34"/>
          <p:cNvSpPr txBox="1"/>
          <p:nvPr>
            <p:custDataLst>
              <p:tags r:id="rId6"/>
            </p:custDataLst>
          </p:nvPr>
        </p:nvSpPr>
        <p:spPr>
          <a:xfrm>
            <a:off x="6697869" y="1952716"/>
            <a:ext cx="3622903" cy="3943462"/>
          </a:xfrm>
          <a:prstGeom prst="rect"/>
          <a:noFill/>
        </p:spPr>
        <p:txBody>
          <a:bodyPr anchor="t" anchorCtr="0" rtlCol="0" wrap="square">
            <a:normAutofit fontScale="91667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意义：绿色可持续发展对于环保产业至关重要，它有助于推动产业转型升级、提高资源利用效率、减少环境污染、降低碳排放，从而促进经济、社会和环境的和谐共生。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环保产业绿色可持续发展的必要性</a:t>
            </a:r>
            <a:endParaRPr altLang="en-US" lang="zh-CN"/>
          </a:p>
        </p:txBody>
      </p:sp>
      <p:sp>
        <p:nvSpPr>
          <p:cNvPr id="104946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应对气候变化：减少温室气体排放，减缓全球变暖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资源保护：合理利用资源，减少浪费，保障国家资源安全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生态保护：维护生态系统平衡，保护生物多样性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促进经济发展：推动绿色产业和循环经济的发展，提高国家竞争力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绿色可持续发展在环保产业中的实践和案例</a:t>
            </a:r>
            <a:endParaRPr altLang="en-US" lang="zh-CN"/>
          </a:p>
        </p:txBody>
      </p:sp>
      <p:sp>
        <p:nvSpPr>
          <p:cNvPr id="10495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垃圾分类：通过垃圾分类，实现资源的有效回收和再利用，减少对环境的污染。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绿色能源：利用太阳能、风能等可再生能源，减少对化石燃料的依赖，降低碳排放。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污水处理：通过污水处理技术，减少污水排放，保护水资源，实现水资源的可持续利用。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绿色建筑：采用环保材料和节能技术，降低建筑能耗和排放，提高建筑的可持续性。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1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2024年环保产业的新突破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环保技术的新进展和创新</a:t>
            </a:r>
            <a:endParaRPr altLang="en-US" lang="zh-CN"/>
          </a:p>
        </p:txBody>
      </p:sp>
      <p:sp>
        <p:nvSpPr>
          <p:cNvPr id="104969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废物资源化利用：实现废物减量、无害化和资源化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新型污水处理技术：提高处理效率，降低能耗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空气净化技术：有效降低空气污染物浓度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清洁能源技术：降低碳排放，促进能源可持续发展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环保产业的新业态和新模式</a:t>
            </a:r>
            <a:endParaRPr altLang="en-US" lang="zh-CN"/>
          </a:p>
        </p:txBody>
      </p:sp>
      <p:sp>
        <p:nvSpPr>
          <p:cNvPr id="104978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循环经济：推动废物减量化、资源化利用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清洁能源：大力发展太阳能、风能等可再生能源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生态修复：利用生物技术修复受损生态系统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绿色金融：引导资金流向环保产业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环保产业与其他产业的融合发展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环保产业与制造业的融合：推动绿色制造技术，减少生产过程中的环境污染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环保产业与能源产业的融合：推动清洁能源的发展，减少对化石燃料的依赖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环保产业与农业的融合：推广生态农业，减少化肥和农药的使用，提高农产品质量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环保产业与信息技术的融合：利用大数据和人工智能技术提高环境监测和治理的效率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环保产业的国际合作与交流</a:t>
            </a:r>
            <a:endParaRPr altLang="en-US" lang="zh-CN"/>
          </a:p>
        </p:txBody>
      </p:sp>
      <p:sp>
        <p:nvSpPr>
          <p:cNvPr id="104997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环保产业国际交流的平台和机制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全球环保产业的发展趋势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国际环保产业合作的项目和成果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跨国环保企业的合作与竞争格局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未来环保产业的挑战与机遇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环保产业面临的挑战和问题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资金问题：环保产业需要大量的资金投入，包括研发、设备采购、运营维护等。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技术难题：环保技术需要不断创新和完善，以满足日益严格的环保要求。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政策法规：政府政策法规对环保产业发展具有重要影响，需要不断完善相关政策法规。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社会认知：提高公众对环保产业的认知度和参与度，是推动环保产业发展的关键。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未来环保产业的发展趋势和机遇</a:t>
            </a:r>
            <a:endParaRPr altLang="en-US" lang="zh-CN"/>
          </a:p>
        </p:txBody>
      </p:sp>
      <p:sp>
        <p:nvSpPr>
          <p:cNvPr id="1050220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环保技术不断创新，为产业带来更多发展机遇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政策支持力度加大，推动环保产业快速发展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跨界融合成为趋势，拓展环保产业的领域和空间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绿色金融助力环保产业，推动产业可持续发展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推动环保产业绿色可持续发展的建议和措施</a:t>
            </a:r>
            <a:endParaRPr altLang="en-US" lang="zh-CN"/>
          </a:p>
        </p:txBody>
      </p:sp>
      <p:sp>
        <p:nvSpPr>
          <p:cNvPr id="1050302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4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政策支持：政府应加大对环保产业的政策扶持力度，包括税收优惠、资金补贴等措施，以促进环保产业的发展。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0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技术创新：鼓励企业加大技术研发投入，推动环保产业技术创新，提高环保产品的质量和竞争力。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6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人才培养：加强环保产业人才培养，提高从业人员的素质和能力，为环保产业的可持续发展提供人才保障。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2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国际合作：加强国际合作，引进国外先进的环保技术和管理经验，推动我国环保产业与国际接轨。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8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总结全文内容</a:t>
            </a:r>
            <a:endParaRPr altLang="en-US" lang="zh-CN"/>
          </a:p>
        </p:txBody>
      </p:sp>
      <p:sp>
        <p:nvSpPr>
          <p:cNvPr id="10504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2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环保行业的发展趋势和未来展望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8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绿色可持续发展在环保产业中的重要性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4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2024年环保产业的新突破和创新点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6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0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2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政策支持和市场机遇对环保产业的影响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对未来环保产业的展望和期待</a:t>
            </a:r>
            <a:endParaRPr altLang="en-US" lang="zh-CN"/>
          </a:p>
        </p:txBody>
      </p:sp>
      <p:sp>
        <p:nvSpPr>
          <p:cNvPr id="1050542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4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6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8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0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0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2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4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8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未来环保产业将迎来更多创新技术和绿色发展模式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未来环保产业需要加强国际合作，共同应对全球环境挑战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环保产业将成为全球经济的重要组成部分，为可持续发展做出贡献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政策支持和社会关注将进一步推动环保产业的发展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2024-01-06T10:01:00Z</dcterms:created>
  <dcterms:modified xsi:type="dcterms:W3CDTF">2024-01-06T10:01:00Z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5928472969c54acd898093e1265b1d8d_21</vt:lpwstr>
  </property>
</Properties>
</file>