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7894" y="1081158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14999"/>
              </a:lnSpc>
            </a:pPr>
            <a:r>
              <a:rPr lang="en-US" b="true" sz="57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《临床军医杂志》投稿须知（官方认证）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7894" y="4406144"/>
            <a:ext cx="2798081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7894" y="4937458"/>
            <a:ext cx="3373814" cy="50101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195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873163" y="825713"/>
            <a:ext cx="6612681" cy="52065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《临床军医杂志》简介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《临床军医杂志》发展历程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《临床军医杂志》主要栏目与投稿邮箱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《临床军医杂志》荣誉与奖励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《临床军医杂志》主要报道内容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25210" y="470778"/>
            <a:ext cx="2965972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517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1858" y="1410530"/>
            <a:ext cx="2508400" cy="41529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000">
                <a:solidFill>
                  <a:srgbClr val="00AF57">
                    <a:alpha val="29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《临床军医杂志》简介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873355" y="166430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4008100" y="179904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4636726" y="1463721"/>
            <a:ext cx="6886575" cy="765904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《临床军医杂志》概述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36726" y="2046214"/>
            <a:ext cx="6891292" cy="98203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由解放军沈阳军区卫生部主管、解放军沈阳军区卫生人员训练基地主办，是面向国内外公开发行的学术期刊。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500" r="12500"/>
          <a:stretch>
            <a:fillRect/>
          </a:stretch>
        </p:blipFill>
        <p:spPr>
          <a:xfrm rot="0">
            <a:off x="-1061158" y="1741145"/>
            <a:ext cx="4421505" cy="4421505"/>
          </a:xfrm>
          <a:prstGeom prst="ellipse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3873355" y="338462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4008100" y="351937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4636726" y="3182098"/>
            <a:ext cx="6886575" cy="76980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创刊与发展历程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3873355" y="510495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4008100" y="523969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4636726" y="4920230"/>
            <a:ext cx="6886575" cy="734184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荣誉与影响力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《临床军医杂志》简介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36726" y="3789081"/>
            <a:ext cx="6891292" cy="98203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《临床军医杂志》自1973年创刊，历经多次更名，于2000年正式定名为《临床军医杂志》，成为综合医学学术期刊。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36726" y="5471644"/>
            <a:ext cx="6891292" cy="98203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该杂志荣获中国科技论文统计源期刊、CA 化学文摘(美)和Pж(AJ) 文摘杂志(俄)等国内外知名数据库收录，具有广泛的学术影响力。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《临床军医杂志》发展历程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96896" y="1606305"/>
            <a:ext cx="4991100" cy="2000250"/>
          </a:xfrm>
          <a:prstGeom prst="roundRect">
            <a:avLst>
              <a:gd fmla="val 12963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396896" y="4021307"/>
            <a:ext cx="4991100" cy="2000250"/>
          </a:xfrm>
          <a:prstGeom prst="roundRect">
            <a:avLst>
              <a:gd fmla="val 12963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842410" y="1606305"/>
            <a:ext cx="4991100" cy="2000250"/>
          </a:xfrm>
          <a:prstGeom prst="roundRect">
            <a:avLst>
              <a:gd fmla="val 12963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842410" y="4021307"/>
            <a:ext cx="4991100" cy="2000250"/>
          </a:xfrm>
          <a:prstGeom prst="roundRect">
            <a:avLst>
              <a:gd fmla="val 12963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1268693" y="1938732"/>
            <a:ext cx="4142405" cy="138808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创刊初期：《临床军医杂志》于1973年创刊，最初名为《医教资料》，以不定期出版的方式面世，主要作为内部资料用于各单位间的资料交换或赠送。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21244" y="1859555"/>
            <a:ext cx="4142405" cy="1493750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季刊阶段：1991年，《医教资料》更名为《医教研究》，并转为季刊稳定出版，这一转变标志着期刊在内容质量和读者群体上的进一步提升。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21244" y="4274557"/>
            <a:ext cx="4142405" cy="1493750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国内外发行：自2000年起，期刊正式更名为《临床军医杂志》，成为面向全军各级医院临床军医的综合医学学术期刊，并通过邮政局和中国国际图书贸易总公司向国内外发行。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6758" y="4274557"/>
            <a:ext cx="4142405" cy="1493750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双月刊阶段：1996年，期刊再次更名为《解放军医学高等专科学校学报》，并改为双月刊发行，页数和开本也进行了调整，以适应更广泛的读者需求。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《临床军医杂志》发展历程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842410" y="1606305"/>
            <a:ext cx="359272" cy="359272"/>
          </a:xfrm>
          <a:prstGeom prst="homePlat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6396896" y="1606305"/>
            <a:ext cx="359272" cy="359272"/>
          </a:xfrm>
          <a:prstGeom prst="homePlat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3" id="13"/>
          <p:cNvSpPr/>
          <p:nvPr/>
        </p:nvSpPr>
        <p:spPr>
          <a:xfrm rot="0">
            <a:off x="842410" y="4005123"/>
            <a:ext cx="359272" cy="359272"/>
          </a:xfrm>
          <a:prstGeom prst="homePlat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6396896" y="4005123"/>
            <a:ext cx="359272" cy="359272"/>
          </a:xfrm>
          <a:prstGeom prst="homePlat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35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《临床军医杂志》主要栏目与投稿邮箱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969" r="24969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栏目设置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临床应用基础研究、临床研究报告、调查报告、技术与方法、讲座与综述、研究摘报、病例报告。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lcjyqk@163.com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《临床军医杂志》主要栏目与投稿邮箱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《临床军医杂志》荣誉与奖励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《临床军医杂志》荣获中国科技论文统计源期刊(中国科技论文核心期刊)、CA 化学文摘(美)、Pж(AJ) 文摘杂志(俄)等荣誉。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《临床军医杂志》荣誉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曾获得Caj-cd规范获奖期刊奖，1995年获全国高等学校自然科学学报系统优秀学报三等奖，1997年荣获大连市优秀期刊，1999年获全军优秀医学期刊二等奖项。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获奖情况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《临床军医杂志》荣誉与奖励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《临床军医杂志》主要报道内容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67" r="16667"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《临床军医杂志》主要报道内容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杂志定位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《临床军医杂志》主要报道全军医学高等专科学校教学、医疗、科研等方面的成果与经验。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更名与发行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《临床军医杂志》在国内外自办公开发行，2000年起更名为《临床军医杂志》。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发行范围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《临床军医杂志》主要面向全军各级医院临床军医的综合医学学术期刊。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发行方式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《临床军医杂志》通过邮政局和中国国际图书贸易总公司，向国内外发行。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03297" y="2046417"/>
            <a:ext cx="9185406" cy="18859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6000"/>
              </a:lnSpc>
            </a:pPr>
            <a:r>
              <a:rPr lang="en-US" b="true" sz="107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624029" y="4098798"/>
            <a:ext cx="4943475" cy="5334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7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22222"/>
      </a:dk1>
      <a:lt1>
        <a:srgbClr val="E8FEF1"/>
      </a:lt1>
      <a:dk2>
        <a:srgbClr val="00AF57"/>
      </a:dk2>
      <a:lt2>
        <a:srgbClr val="C7E9BF"/>
      </a:lt2>
      <a:accent1>
        <a:srgbClr val="00AF57"/>
      </a:accent1>
      <a:accent2>
        <a:srgbClr val="00AF57"/>
      </a:accent2>
      <a:accent3>
        <a:srgbClr val="25C776"/>
      </a:accent3>
      <a:accent4>
        <a:srgbClr val="44D68D"/>
      </a:accent4>
      <a:accent5>
        <a:srgbClr val="3ABC9C"/>
      </a:accent5>
      <a:accent6>
        <a:srgbClr val="20A48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