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249" r:id="rId1"/>
    <p:sldMasterId id="2147484286" r:id="rId2"/>
  </p:sldMasterIdLst>
  <p:notesMasterIdLst>
    <p:notesMasterId r:id="rId3"/>
  </p:notesMasterIdLst>
  <p:sldIdLst>
    <p:sldId id="549" r:id="rId4"/>
    <p:sldId id="553" r:id="rId5"/>
    <p:sldId id="556" r:id="rId6"/>
    <p:sldId id="559" r:id="rId7"/>
    <p:sldId id="562" r:id="rId8"/>
    <p:sldId id="565" r:id="rId9"/>
    <p:sldId id="568" r:id="rId10"/>
    <p:sldId id="571" r:id="rId11"/>
    <p:sldId id="574" r:id="rId12"/>
    <p:sldId id="577" r:id="rId13"/>
    <p:sldId id="580" r:id="rId14"/>
    <p:sldId id="583" r:id="rId15"/>
    <p:sldId id="586" r:id="rId16"/>
    <p:sldId id="589" r:id="rId17"/>
    <p:sldId id="592" r:id="rId18"/>
    <p:sldId id="595" r:id="rId19"/>
    <p:sldId id="598" r:id="rId20"/>
    <p:sldId id="601" r:id="rId21"/>
    <p:sldId id="604" r:id="rId22"/>
    <p:sldId id="607" r:id="rId23"/>
    <p:sldId id="610" r:id="rId24"/>
    <p:sldId id="613" r:id="rId25"/>
    <p:sldId id="616" r:id="rId26"/>
    <p:sldId id="619" r:id="rId27"/>
    <p:sldId id="622" r:id="rId28"/>
    <p:sldId id="625" r:id="rId29"/>
    <p:sldId id="628" r:id="rId30"/>
    <p:sldId id="631" r:id="rId31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8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image" Target="../media/image1.png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image" Target="../media/image2.png"/><Relationship Id="rId8" Type="http://schemas.openxmlformats.org/officeDocument/2006/relationships/tags" Target="../tags/tag26.xml"/><Relationship Id="rId9" Type="http://schemas.openxmlformats.org/officeDocument/2006/relationships/tags" Target="../tags/tag27.xml"/><Relationship Id="rId10" Type="http://schemas.openxmlformats.org/officeDocument/2006/relationships/tags" Target="../tags/tag28.xml"/><Relationship Id="rId11" Type="http://schemas.openxmlformats.org/officeDocument/2006/relationships/tags" Target="../tags/tag29.xml"/><Relationship Id="rId12" Type="http://schemas.openxmlformats.org/officeDocument/2006/relationships/tags" Target="../tags/tag30.xml"/><Relationship Id="rId13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tags" Target="../tags/tag32.xml"/><Relationship Id="rId3" Type="http://schemas.openxmlformats.org/officeDocument/2006/relationships/tags" Target="../tags/tag33.xml"/><Relationship Id="rId4" Type="http://schemas.openxmlformats.org/officeDocument/2006/relationships/tags" Target="../tags/tag34.xml"/><Relationship Id="rId5" Type="http://schemas.openxmlformats.org/officeDocument/2006/relationships/tags" Target="../tags/tag35.xml"/><Relationship Id="rId6" Type="http://schemas.openxmlformats.org/officeDocument/2006/relationships/tags" Target="../tags/tag36.xml"/><Relationship Id="rId7" Type="http://schemas.openxmlformats.org/officeDocument/2006/relationships/tags" Target="../tags/tag37.xml"/><Relationship Id="rId8" Type="http://schemas.openxmlformats.org/officeDocument/2006/relationships/image" Target="../media/image2.png"/><Relationship Id="rId9" Type="http://schemas.openxmlformats.org/officeDocument/2006/relationships/tags" Target="../tags/tag38.xml"/><Relationship Id="rId10" Type="http://schemas.openxmlformats.org/officeDocument/2006/relationships/tags" Target="../tags/tag39.xml"/><Relationship Id="rId11" Type="http://schemas.openxmlformats.org/officeDocument/2006/relationships/tags" Target="../tags/tag40.xml"/><Relationship Id="rId12" Type="http://schemas.openxmlformats.org/officeDocument/2006/relationships/tags" Target="../tags/tag41.xml"/><Relationship Id="rId13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Relationship Id="rId7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tags" Target="../tags/tag52.xml"/><Relationship Id="rId6" Type="http://schemas.openxmlformats.org/officeDocument/2006/relationships/tags" Target="../tags/tag53.xml"/><Relationship Id="rId7" Type="http://schemas.openxmlformats.org/officeDocument/2006/relationships/tags" Target="../tags/tag54.xml"/><Relationship Id="rId8" Type="http://schemas.openxmlformats.org/officeDocument/2006/relationships/tags" Target="../tags/tag55.xml"/><Relationship Id="rId9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tags" Target="../tags/tag58.xml"/><Relationship Id="rId4" Type="http://schemas.openxmlformats.org/officeDocument/2006/relationships/tags" Target="../tags/tag59.xml"/><Relationship Id="rId5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tags" Target="../tags/tag62.xml"/><Relationship Id="rId4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tags" Target="../tags/tag69.xml"/><Relationship Id="rId4" Type="http://schemas.openxmlformats.org/officeDocument/2006/relationships/tags" Target="../tags/tag70.xml"/><Relationship Id="rId5" Type="http://schemas.openxmlformats.org/officeDocument/2006/relationships/tags" Target="../tags/tag71.xml"/><Relationship Id="rId6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tags" Target="../tags/tag73.xml"/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tags" Target="../tags/tag76.xml"/><Relationship Id="rId6" Type="http://schemas.openxmlformats.org/officeDocument/2006/relationships/image" Target="../media/image1.png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3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2376170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78" name="任意多边形: 形状 26"/>
          <p:cNvSpPr/>
          <p:nvPr userDrawn="1">
            <p:custDataLst>
              <p:tags r:id="rId3"/>
            </p:custDataLst>
          </p:nvPr>
        </p:nvSpPr>
        <p:spPr>
          <a:xfrm>
            <a:off x="32956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0" name="任意多边形: 形状 13"/>
          <p:cNvSpPr/>
          <p:nvPr userDrawn="1">
            <p:custDataLst>
              <p:tags r:id="rId4"/>
            </p:custDataLst>
          </p:nvPr>
        </p:nvSpPr>
        <p:spPr>
          <a:xfrm>
            <a:off x="-571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89220" y="1579880"/>
            <a:ext cx="6164580" cy="2418080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单击此处</a:t>
            </a:r>
            <a:br>
              <a:rPr altLang="en-US" dirty="0" lang="zh-CN"/>
            </a:br>
            <a:r>
              <a:rPr altLang="en-US" dirty="0" lang="zh-CN"/>
              <a:t>添加文档标题</a:t>
            </a:r>
            <a:endParaRPr altLang="en-US" dirty="0" lang="zh-CN"/>
          </a:p>
        </p:txBody>
      </p:sp>
      <p:sp>
        <p:nvSpPr>
          <p:cNvPr id="1048684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6083935" y="4084955"/>
            <a:ext cx="5269865" cy="634365"/>
          </a:xfrm>
        </p:spPr>
        <p:txBody>
          <a:bodyPr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单击此处添加文档副标题</a:t>
            </a:r>
            <a:endParaRPr>
              <a:sym typeface="+mn-ea"/>
            </a:endParaRPr>
          </a:p>
        </p:txBody>
      </p:sp>
      <p:sp>
        <p:nvSpPr>
          <p:cNvPr id="1048686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8614409" y="504000"/>
            <a:ext cx="274319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sp>
        <p:nvSpPr>
          <p:cNvPr id="1048688" name="文本占位符 23"/>
          <p:cNvSpPr txBox="1"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8614410" y="5061400"/>
            <a:ext cx="2743200" cy="504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romWordArt="0" horzOverflow="overflow" lIns="0" numCol="1" rIns="0" rtlCol="0" spcCol="0" tIns="0" vert="horz" vertOverflow="overflow" wrap="square">
            <a:noAutofit/>
          </a:bodyPr>
          <a:lstStyle>
            <a:defPPr>
              <a:defRPr lang="zh-CN"/>
            </a:defPPr>
            <a:lvl1pPr algn="ctr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en-US" baseline="0" b="1" cap="none" dirty="0" sz="1400" i="0" kern="1200" kumimoji="0" lang="zh-CN" noProof="1" normalizeH="0" spc="0" strike="noStrike" u="none">
                <a:solidFill>
                  <a:srgbClr val="0C1813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>
                <a:sym typeface="+mn-ea"/>
              </a:rPr>
              <a:t>署名占位符</a:t>
            </a:r>
            <a:endParaRPr>
              <a:sym typeface="+mn-ea"/>
            </a:endParaRPr>
          </a:p>
        </p:txBody>
      </p:sp>
      <p:cxnSp>
        <p:nvCxnSpPr>
          <p:cNvPr id="3145735" name="直接连接符 33"/>
          <p:cNvCxnSpPr>
            <a:cxnSpLocks/>
          </p:cNvCxnSpPr>
          <p:nvPr userDrawn="1">
            <p:custDataLst>
              <p:tags r:id="rId9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直接连接符 8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53" name="图片 2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21480" b="29853"/>
          <a:stretch>
            <a:fillRect/>
          </a:stretch>
        </p:blipFill>
        <p:spPr>
          <a:xfrm>
            <a:off x="0" y="1076333"/>
            <a:ext cx="6471739" cy="5781667"/>
          </a:xfrm>
          <a:prstGeom prst="rect"/>
        </p:spPr>
      </p:pic>
      <p:sp>
        <p:nvSpPr>
          <p:cNvPr id="1048690" name="矩形 10"/>
          <p:cNvSpPr/>
          <p:nvPr userDrawn="1">
            <p:custDataLst>
              <p:tags r:id="rId13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692" name="矩形 24"/>
          <p:cNvSpPr/>
          <p:nvPr userDrawn="1">
            <p:custDataLst>
              <p:tags r:id="rId14"/>
            </p:custDataLst>
          </p:nvPr>
        </p:nvSpPr>
        <p:spPr>
          <a:xfrm>
            <a:off x="0" y="5895975"/>
            <a:ext cx="12192000" cy="9620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4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835025" y="6220460"/>
            <a:ext cx="2879725" cy="313055"/>
          </a:xfrm>
        </p:spPr>
        <p:txBody>
          <a:bodyPr anchor="ctr" bIns="0" lIns="0" rIns="0" rtlCol="0" tIns="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zh-CN" baseline="0" b="0" cap="none" sz="1800" i="0" kern="1200" kumimoji="0" lang="en-US" noProof="1" normalizeH="0" spc="0" strike="noStrike" u="none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日期时间占位符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0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4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任意多边形: 形状 62"/>
          <p:cNvSpPr/>
          <p:nvPr userDrawn="1">
            <p:custDataLst>
              <p:tags r:id="rId2"/>
            </p:custDataLst>
          </p:nvPr>
        </p:nvSpPr>
        <p:spPr>
          <a:xfrm>
            <a:off x="0" y="3799927"/>
            <a:ext cx="3713440" cy="3058073"/>
          </a:xfrm>
          <a:custGeom>
            <a:avLst/>
            <a:gdLst>
              <a:gd name="connsiteX0" fmla="*/ 1219440 w 3713440"/>
              <a:gd name="connsiteY0" fmla="*/ 0 h 3058073"/>
              <a:gd name="connsiteX1" fmla="*/ 3713440 w 3713440"/>
              <a:gd name="connsiteY1" fmla="*/ 3058073 h 3058073"/>
              <a:gd name="connsiteX2" fmla="*/ 0 w 3713440"/>
              <a:gd name="connsiteY2" fmla="*/ 3058073 h 3058073"/>
              <a:gd name="connsiteX3" fmla="*/ 0 w 3713440"/>
              <a:gd name="connsiteY3" fmla="*/ 1157584 h 3058073"/>
              <a:gd name="connsiteX4" fmla="*/ 581316 w 3713440"/>
              <a:gd name="connsiteY4" fmla="*/ 600693 h 3058073"/>
              <a:gd name="connsiteX5" fmla="*/ 1219440 w 3713440"/>
              <a:gd name="connsiteY5" fmla="*/ 0 h 3058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3440" h="3058073">
                <a:moveTo>
                  <a:pt x="1219440" y="0"/>
                </a:moveTo>
                <a:lnTo>
                  <a:pt x="3713440" y="3058073"/>
                </a:lnTo>
                <a:lnTo>
                  <a:pt x="0" y="3058073"/>
                </a:lnTo>
                <a:lnTo>
                  <a:pt x="0" y="1157584"/>
                </a:lnTo>
                <a:lnTo>
                  <a:pt x="581316" y="600693"/>
                </a:lnTo>
                <a:cubicBezTo>
                  <a:pt x="794024" y="398102"/>
                  <a:pt x="1006732" y="197281"/>
                  <a:pt x="1219440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10" name="任意多边形: 形状 56"/>
          <p:cNvSpPr/>
          <p:nvPr userDrawn="1">
            <p:custDataLst>
              <p:tags r:id="rId3"/>
            </p:custDataLst>
          </p:nvPr>
        </p:nvSpPr>
        <p:spPr>
          <a:xfrm>
            <a:off x="-1" y="2324472"/>
            <a:ext cx="1637930" cy="2005807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  <a:gd name="connsiteX0-1" fmla="*/ 0 w 1988289"/>
              <a:gd name="connsiteY0-2" fmla="*/ 0 h 2434856"/>
              <a:gd name="connsiteX1-3" fmla="*/ 1988289 w 1988289"/>
              <a:gd name="connsiteY1-4" fmla="*/ 2434856 h 2434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88289" h="2434856">
                <a:moveTo>
                  <a:pt x="0" y="0"/>
                </a:moveTo>
                <a:lnTo>
                  <a:pt x="1988289" y="2434856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866900" y="1542415"/>
            <a:ext cx="1875790" cy="108140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14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866900" y="2626360"/>
            <a:ext cx="1875790" cy="504190"/>
          </a:xfrm>
        </p:spPr>
        <p:txBody>
          <a:bodyPr anchor="t"/>
          <a:lstStyle>
            <a:lvl1pPr algn="ctr"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副标题</a:t>
            </a:r>
            <a:endParaRPr altLang="en-US" dirty="0" lang="zh-CN"/>
          </a:p>
        </p:txBody>
      </p:sp>
      <p:pic>
        <p:nvPicPr>
          <p:cNvPr id="2097155" name="图片 4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xmlns:r="http://schemas.openxmlformats.org/officeDocument/2006/relationships" r:embed="rId7"/>
          <a:srcRect r="-426"/>
          <a:stretch>
            <a:fillRect/>
          </a:stretch>
        </p:blipFill>
        <p:spPr>
          <a:xfrm>
            <a:off x="0" y="2130788"/>
            <a:ext cx="4618744" cy="4727212"/>
          </a:xfrm>
          <a:prstGeom prst="rect"/>
        </p:spPr>
      </p:pic>
      <p:sp>
        <p:nvSpPr>
          <p:cNvPr id="1048716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0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22" name="任意多边形: 形状 8"/>
          <p:cNvSpPr/>
          <p:nvPr userDrawn="1">
            <p:custDataLst>
              <p:tags r:id="rId11"/>
            </p:custDataLst>
          </p:nvPr>
        </p:nvSpPr>
        <p:spPr>
          <a:xfrm flipH="1" flipV="1">
            <a:off x="11539855" y="0"/>
            <a:ext cx="653415" cy="56388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724" name="任意多边形: 形状 9"/>
          <p:cNvSpPr/>
          <p:nvPr userDrawn="1">
            <p:custDataLst>
              <p:tags r:id="rId12"/>
            </p:custDataLst>
          </p:nvPr>
        </p:nvSpPr>
        <p:spPr>
          <a:xfrm>
            <a:off x="11421110" y="1270"/>
            <a:ext cx="774700" cy="698500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28040" y="2859405"/>
            <a:ext cx="7275195" cy="115189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altLang="en-US" dirty="0" lang="zh-CN"/>
              <a:t>单击此处添加章节标题</a:t>
            </a:r>
            <a:endParaRPr altLang="en-US" dirty="0" lang="zh-CN"/>
          </a:p>
        </p:txBody>
      </p:sp>
      <p:sp>
        <p:nvSpPr>
          <p:cNvPr id="1048730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28040" y="4119480"/>
            <a:ext cx="9144000" cy="936000"/>
          </a:xfrm>
        </p:spPr>
        <p:txBody>
          <a:bodyPr bIns="0" lIns="0" rIns="0" rtlCol="0" tIns="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2400" i="0" kern="1200" kumimoji="0" lang="zh-CN" noProof="1" normalizeH="0" spc="0" strike="noStrike" u="none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32" name="文本占位符 7"/>
          <p:cNvSpPr txBox="1"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816610" y="1813560"/>
            <a:ext cx="3092450" cy="1015365"/>
          </a:xfrm>
          <a:noFill/>
        </p:spPr>
        <p:txBody>
          <a:bodyPr anchor="t" bIns="0" lIns="0" rIns="0" rtlCol="0" tIns="0" vert="horz" wrap="square">
            <a:spAutoFit/>
          </a:bodyPr>
          <a:lstStyle>
            <a:lvl1pPr algn="l" defTabSz="914400" eaLnBrk="1" fontAlgn="auto" hangingPunct="1" indent="-22860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none" dirty="0" sz="6600" i="0" kern="1200" kumimoji="0" lang="en-US" noProof="1" normalizeH="0" spc="0" strike="noStrike" u="none">
                <a:gradFill flip="none" rotWithShape="1">
                  <a:gsLst>
                    <a:gs pos="40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cxnSp>
        <p:nvCxnSpPr>
          <p:cNvPr id="3145739" name="直接箭头连接符 41"/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4096792" y="2321243"/>
            <a:ext cx="3455670" cy="0"/>
          </a:xfrm>
          <a:prstGeom prst="straightConnector1"/>
          <a:noFill/>
          <a:ln w="25400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734" name="任意多边形: 形状 9"/>
          <p:cNvSpPr/>
          <p:nvPr userDrawn="1">
            <p:custDataLst>
              <p:tags r:id="rId6"/>
            </p:custDataLst>
          </p:nvPr>
        </p:nvSpPr>
        <p:spPr>
          <a:xfrm flipH="1">
            <a:off x="5900420" y="2684145"/>
            <a:ext cx="4340225" cy="4178935"/>
          </a:xfrm>
          <a:custGeom>
            <a:avLst/>
            <a:gdLst>
              <a:gd name="connsiteX0" fmla="*/ 121433 w 3669392"/>
              <a:gd name="connsiteY0" fmla="*/ 0 h 3533321"/>
              <a:gd name="connsiteX1" fmla="*/ 97562 w 3669392"/>
              <a:gd name="connsiteY1" fmla="*/ 18637 h 3533321"/>
              <a:gd name="connsiteX2" fmla="*/ 97562 w 3669392"/>
              <a:gd name="connsiteY2" fmla="*/ 992503 h 3533321"/>
              <a:gd name="connsiteX3" fmla="*/ 0 w 3669392"/>
              <a:gd name="connsiteY3" fmla="*/ 1036775 h 3533321"/>
              <a:gd name="connsiteX4" fmla="*/ 0 w 3669392"/>
              <a:gd name="connsiteY4" fmla="*/ 3533321 h 3533321"/>
              <a:gd name="connsiteX5" fmla="*/ 3669392 w 3669392"/>
              <a:gd name="connsiteY5" fmla="*/ 3533321 h 3533321"/>
              <a:gd name="connsiteX6" fmla="*/ 121433 w 3669392"/>
              <a:gd name="connsiteY6" fmla="*/ 0 h 35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9392" h="3533321">
                <a:moveTo>
                  <a:pt x="121433" y="0"/>
                </a:moveTo>
                <a:lnTo>
                  <a:pt x="97562" y="18637"/>
                </a:lnTo>
                <a:lnTo>
                  <a:pt x="97562" y="992503"/>
                </a:lnTo>
                <a:lnTo>
                  <a:pt x="0" y="1036775"/>
                </a:lnTo>
                <a:lnTo>
                  <a:pt x="0" y="3533321"/>
                </a:lnTo>
                <a:lnTo>
                  <a:pt x="3669392" y="3533321"/>
                </a:lnTo>
                <a:cubicBezTo>
                  <a:pt x="2525444" y="2355547"/>
                  <a:pt x="1265381" y="1177774"/>
                  <a:pt x="121433" y="0"/>
                </a:cubicBez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7" name="图片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 l="50234" b="27809"/>
          <a:stretch>
            <a:fillRect/>
          </a:stretch>
        </p:blipFill>
        <p:spPr>
          <a:xfrm flipH="1">
            <a:off x="6569710" y="213995"/>
            <a:ext cx="5622290" cy="6650355"/>
          </a:xfrm>
          <a:custGeom>
            <a:avLst/>
            <a:gdLst>
              <a:gd name="connsiteX0" fmla="*/ 4753433 w 4753433"/>
              <a:gd name="connsiteY0" fmla="*/ 0 h 5622086"/>
              <a:gd name="connsiteX1" fmla="*/ 0 w 4753433"/>
              <a:gd name="connsiteY1" fmla="*/ 0 h 5622086"/>
              <a:gd name="connsiteX2" fmla="*/ 0 w 4753433"/>
              <a:gd name="connsiteY2" fmla="*/ 5622086 h 5622086"/>
              <a:gd name="connsiteX3" fmla="*/ 4753433 w 4753433"/>
              <a:gd name="connsiteY3" fmla="*/ 5622086 h 562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53433" h="5622086">
                <a:moveTo>
                  <a:pt x="4753433" y="0"/>
                </a:moveTo>
                <a:lnTo>
                  <a:pt x="0" y="0"/>
                </a:lnTo>
                <a:lnTo>
                  <a:pt x="0" y="5622086"/>
                </a:lnTo>
                <a:lnTo>
                  <a:pt x="4753433" y="5622086"/>
                </a:lnTo>
                <a:close/>
              </a:path>
            </a:pathLst>
          </a:custGeom>
          <a:ln w="22225">
            <a:noFill/>
          </a:ln>
        </p:spPr>
      </p:pic>
      <p:sp>
        <p:nvSpPr>
          <p:cNvPr id="1048736" name="任意多边形: 形状 58"/>
          <p:cNvSpPr/>
          <p:nvPr userDrawn="1">
            <p:custDataLst>
              <p:tags r:id="rId9"/>
            </p:custDataLst>
          </p:nvPr>
        </p:nvSpPr>
        <p:spPr>
          <a:xfrm>
            <a:off x="9868535" y="611505"/>
            <a:ext cx="2321560" cy="2321560"/>
          </a:xfrm>
          <a:custGeom>
            <a:avLst/>
            <a:gdLst>
              <a:gd name="connsiteX0" fmla="*/ 0 w 1727200"/>
              <a:gd name="connsiteY0" fmla="*/ 1727200 h 1727200"/>
              <a:gd name="connsiteX1" fmla="*/ 1727200 w 1727200"/>
              <a:gd name="connsiteY1" fmla="*/ 0 h 1727200"/>
              <a:gd name="connsiteX2" fmla="*/ 1727200 w 1727200"/>
              <a:gd name="connsiteY2" fmla="*/ 943428 h 1727200"/>
              <a:gd name="connsiteX0-1" fmla="*/ 0 w 1727200"/>
              <a:gd name="connsiteY0-2" fmla="*/ 1727200 h 1727200"/>
              <a:gd name="connsiteX1-3" fmla="*/ 1727200 w 1727200"/>
              <a:gd name="connsiteY1-4" fmla="*/ 0 h 172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727200" h="1727200">
                <a:moveTo>
                  <a:pt x="0" y="1727200"/>
                </a:moveTo>
                <a:lnTo>
                  <a:pt x="1727200" y="0"/>
                </a:lnTo>
              </a:path>
            </a:pathLst>
          </a:cu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0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2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6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5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2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0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64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6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7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8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2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8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2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96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单击此处编辑母版副标题样式</a:t>
            </a:r>
            <a:endParaRPr altLang="en-US" dirty="0" lang="zh-CN"/>
          </a:p>
        </p:txBody>
      </p:sp>
      <p:sp>
        <p:nvSpPr>
          <p:cNvPr id="1048798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0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2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矩形 15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1" name="直接连接符 18"/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 flipH="1">
            <a:off x="9810115" y="1605280"/>
            <a:ext cx="0" cy="520700"/>
          </a:xfrm>
          <a:prstGeom prst="line"/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806" name="任意多边形: 形状 26"/>
          <p:cNvSpPr/>
          <p:nvPr userDrawn="1">
            <p:custDataLst>
              <p:tags r:id="rId3"/>
            </p:custDataLst>
          </p:nvPr>
        </p:nvSpPr>
        <p:spPr>
          <a:xfrm flipH="1">
            <a:off x="5480050" y="2698750"/>
            <a:ext cx="3410585" cy="4159250"/>
          </a:xfrm>
          <a:custGeom>
            <a:avLst/>
            <a:gdLst>
              <a:gd name="connsiteX0" fmla="*/ 2358592 w 6679320"/>
              <a:gd name="connsiteY0" fmla="*/ 0 h 4799351"/>
              <a:gd name="connsiteX1" fmla="*/ 2358592 w 6679320"/>
              <a:gd name="connsiteY1" fmla="*/ 2484776 h 4799351"/>
              <a:gd name="connsiteX2" fmla="*/ 3287279 w 6679320"/>
              <a:gd name="connsiteY2" fmla="*/ 2484776 h 4799351"/>
              <a:gd name="connsiteX3" fmla="*/ 3287279 w 6679320"/>
              <a:gd name="connsiteY3" fmla="*/ 640123 h 4799351"/>
              <a:gd name="connsiteX4" fmla="*/ 6679320 w 6679320"/>
              <a:gd name="connsiteY4" fmla="*/ 4799351 h 4799351"/>
              <a:gd name="connsiteX5" fmla="*/ 0 w 6679320"/>
              <a:gd name="connsiteY5" fmla="*/ 4789139 h 4799351"/>
              <a:gd name="connsiteX6" fmla="*/ 0 w 6679320"/>
              <a:gd name="connsiteY6" fmla="*/ 2241779 h 4799351"/>
              <a:gd name="connsiteX7" fmla="*/ 1941472 w 6679320"/>
              <a:gd name="connsiteY7" fmla="*/ 392652 h 479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1" h="6550">
                <a:moveTo>
                  <a:pt x="0" y="2905"/>
                </a:moveTo>
                <a:lnTo>
                  <a:pt x="29" y="2905"/>
                </a:lnTo>
                <a:lnTo>
                  <a:pt x="29" y="0"/>
                </a:lnTo>
                <a:lnTo>
                  <a:pt x="5371" y="6550"/>
                </a:lnTo>
                <a:lnTo>
                  <a:pt x="0" y="6542"/>
                </a:lnTo>
                <a:lnTo>
                  <a:pt x="0" y="2905"/>
                </a:lnTo>
                <a:close/>
              </a:path>
            </a:pathLst>
          </a:custGeom>
          <a:gradFill flip="none" rotWithShape="1">
            <a:gsLst>
              <a:gs pos="31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808" name="任意多边形: 形状 13"/>
          <p:cNvSpPr/>
          <p:nvPr userDrawn="1">
            <p:custDataLst>
              <p:tags r:id="rId4"/>
            </p:custDataLst>
          </p:nvPr>
        </p:nvSpPr>
        <p:spPr>
          <a:xfrm flipH="1">
            <a:off x="8811895" y="1609725"/>
            <a:ext cx="3380105" cy="2212975"/>
          </a:xfrm>
          <a:custGeom>
            <a:avLst/>
            <a:gdLst>
              <a:gd name="connsiteX0" fmla="*/ 0 w 2895600"/>
              <a:gd name="connsiteY0" fmla="*/ 2197100 h 2197100"/>
              <a:gd name="connsiteX1" fmla="*/ 2374900 w 2895600"/>
              <a:gd name="connsiteY1" fmla="*/ 0 h 2197100"/>
              <a:gd name="connsiteX2" fmla="*/ 2895600 w 2895600"/>
              <a:gd name="connsiteY2" fmla="*/ 596900 h 2197100"/>
              <a:gd name="connsiteX0-1" fmla="*/ 0 w 2590800"/>
              <a:gd name="connsiteY0-2" fmla="*/ 2197100 h 2197100"/>
              <a:gd name="connsiteX1-3" fmla="*/ 2374900 w 2590800"/>
              <a:gd name="connsiteY1-4" fmla="*/ 0 h 2197100"/>
              <a:gd name="connsiteX2-5" fmla="*/ 2590800 w 2590800"/>
              <a:gd name="connsiteY2-6" fmla="*/ 225425 h 2197100"/>
              <a:gd name="connsiteX0-7" fmla="*/ 0 w 2590800"/>
              <a:gd name="connsiteY0-8" fmla="*/ 2197100 h 2197100"/>
              <a:gd name="connsiteX1-9" fmla="*/ 2374900 w 2590800"/>
              <a:gd name="connsiteY1-10" fmla="*/ 0 h 2197100"/>
              <a:gd name="connsiteX2-11" fmla="*/ 2590800 w 2590800"/>
              <a:gd name="connsiteY2-12" fmla="*/ 225425 h 2197100"/>
              <a:gd name="connsiteX0-13" fmla="*/ 0 w 2590800"/>
              <a:gd name="connsiteY0-14" fmla="*/ 2197100 h 2197100"/>
              <a:gd name="connsiteX1-15" fmla="*/ 2374900 w 2590800"/>
              <a:gd name="connsiteY1-16" fmla="*/ 0 h 2197100"/>
              <a:gd name="connsiteX2-17" fmla="*/ 2590800 w 2590800"/>
              <a:gd name="connsiteY2-18" fmla="*/ 225425 h 2197100"/>
              <a:gd name="connsiteX0-19" fmla="*/ 0 w 2590800"/>
              <a:gd name="connsiteY0-20" fmla="*/ 2211388 h 2211388"/>
              <a:gd name="connsiteX1-21" fmla="*/ 2379663 w 2590800"/>
              <a:gd name="connsiteY1-22" fmla="*/ 0 h 2211388"/>
              <a:gd name="connsiteX2-23" fmla="*/ 2590800 w 2590800"/>
              <a:gd name="connsiteY2-24" fmla="*/ 239713 h 2211388"/>
              <a:gd name="connsiteX0-25" fmla="*/ 0 w 2531640"/>
              <a:gd name="connsiteY0-26" fmla="*/ 2159337 h 2159337"/>
              <a:gd name="connsiteX1-27" fmla="*/ 2320503 w 2531640"/>
              <a:gd name="connsiteY1-28" fmla="*/ 0 h 2159337"/>
              <a:gd name="connsiteX2-29" fmla="*/ 2531640 w 2531640"/>
              <a:gd name="connsiteY2-30" fmla="*/ 239713 h 2159337"/>
              <a:gd name="connsiteX0-31" fmla="*/ 0 w 3252653"/>
              <a:gd name="connsiteY0-32" fmla="*/ 2159337 h 2159337"/>
              <a:gd name="connsiteX1-33" fmla="*/ 2320503 w 3252653"/>
              <a:gd name="connsiteY1-34" fmla="*/ 0 h 2159337"/>
              <a:gd name="connsiteX2-35" fmla="*/ 3252653 w 3252653"/>
              <a:gd name="connsiteY2-36" fmla="*/ 1108787 h 2159337"/>
              <a:gd name="connsiteX0-37" fmla="*/ 0 w 3266519"/>
              <a:gd name="connsiteY0-38" fmla="*/ 2159337 h 2159337"/>
              <a:gd name="connsiteX1-39" fmla="*/ 2320503 w 3266519"/>
              <a:gd name="connsiteY1-40" fmla="*/ 0 h 2159337"/>
              <a:gd name="connsiteX2-41" fmla="*/ 3266519 w 3266519"/>
              <a:gd name="connsiteY2-42" fmla="*/ 1155261 h 2159337"/>
              <a:gd name="connsiteX0-43" fmla="*/ 0 w 3280384"/>
              <a:gd name="connsiteY0-44" fmla="*/ 2159337 h 2159337"/>
              <a:gd name="connsiteX1-45" fmla="*/ 2320503 w 3280384"/>
              <a:gd name="connsiteY1-46" fmla="*/ 0 h 2159337"/>
              <a:gd name="connsiteX2-47" fmla="*/ 3280384 w 3280384"/>
              <a:gd name="connsiteY2-48" fmla="*/ 1155261 h 21593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280384" h="2159337">
                <a:moveTo>
                  <a:pt x="0" y="2159337"/>
                </a:moveTo>
                <a:lnTo>
                  <a:pt x="2320503" y="0"/>
                </a:lnTo>
                <a:lnTo>
                  <a:pt x="3280384" y="11552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pic>
        <p:nvPicPr>
          <p:cNvPr id="2097159" name="图片 2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80" b="29853"/>
          <a:stretch>
            <a:fillRect/>
          </a:stretch>
        </p:blipFill>
        <p:spPr>
          <a:xfrm flipH="1">
            <a:off x="5714365" y="1070610"/>
            <a:ext cx="6471920" cy="5781675"/>
          </a:xfrm>
          <a:prstGeom prst="rect"/>
        </p:spPr>
      </p:pic>
      <p:sp>
        <p:nvSpPr>
          <p:cNvPr id="1048810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838200" y="1744980"/>
            <a:ext cx="4391025" cy="1800225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altLang="en-US" dirty="0" lang="zh-CN"/>
              <a:t>感谢观看</a:t>
            </a:r>
            <a:endParaRPr altLang="en-US" dirty="0" lang="zh-CN"/>
          </a:p>
        </p:txBody>
      </p:sp>
      <p:sp>
        <p:nvSpPr>
          <p:cNvPr id="1048812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838200" y="3567430"/>
            <a:ext cx="5549900" cy="972185"/>
          </a:xfrm>
        </p:spPr>
        <p:txBody>
          <a:bodyPr/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altLang="zh-CN" baseline="0" b="1" cap="all" dirty="0" sz="6600" i="0" kern="1200" kumimoji="0" lang="en-US" noProof="1" normalizeH="0" spc="0" strike="noStrike" u="none">
                <a:solidFill>
                  <a:schemeClr val="tx1">
                    <a:alpha val="20000"/>
                  </a:schemeClr>
                </a:solidFill>
                <a:latin typeface="+中文标题" charset="0"/>
                <a:ea typeface="+mj-ea"/>
                <a:cs typeface="+mn-cs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THANK YOU</a:t>
            </a:r>
            <a:endParaRPr altLang="zh-CN" dirty="0" lang="en-US"/>
          </a:p>
        </p:txBody>
      </p:sp>
      <p:sp>
        <p:nvSpPr>
          <p:cNvPr id="1048814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731214" y="504000"/>
            <a:ext cx="2657069" cy="504000"/>
          </a:xfrm>
        </p:spPr>
        <p:txBody>
          <a:bodyPr anchor="ctr" bIns="0" lIns="0" rIns="0" rtlCol="0" tIns="0" vert="horz">
            <a:normAutofit/>
          </a:bodyPr>
          <a:lstStyle>
            <a:lvl1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80604020202020204" pitchFamily="34" charset="0"/>
              <a:buNone/>
              <a:defRPr altLang="en-US" baseline="0" b="0" cap="none" dirty="0" sz="1400" i="0" kern="1200" kumimoji="0" lang="zh-CN" noProof="1" normalizeH="0" spc="0" strike="noStrike" u="none">
                <a:solidFill>
                  <a:schemeClr val="bg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公司名占位符</a:t>
            </a:r>
            <a:endParaRPr>
              <a:sym typeface="+mn-ea"/>
            </a:endParaRPr>
          </a:p>
        </p:txBody>
      </p:sp>
      <p:cxnSp>
        <p:nvCxnSpPr>
          <p:cNvPr id="3145743" name="直接连接符 12"/>
          <p:cNvCxnSpPr>
            <a:cxnSpLocks/>
          </p:cNvCxnSpPr>
          <p:nvPr userDrawn="1">
            <p:custDataLst>
              <p:tags r:id="rId10"/>
            </p:custDataLst>
          </p:nvPr>
        </p:nvCxnSpPr>
        <p:spPr>
          <a:xfrm>
            <a:off x="914400" y="1009650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5" name="直接连接符 14"/>
          <p:cNvCxnSpPr>
            <a:cxnSpLocks/>
          </p:cNvCxnSpPr>
          <p:nvPr userDrawn="1">
            <p:custDataLst>
              <p:tags r:id="rId11"/>
            </p:custDataLst>
          </p:nvPr>
        </p:nvCxnSpPr>
        <p:spPr>
          <a:xfrm>
            <a:off x="850900" y="1009650"/>
            <a:ext cx="1596390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16" name="矩形 16"/>
          <p:cNvSpPr/>
          <p:nvPr userDrawn="1">
            <p:custDataLst>
              <p:tags r:id="rId12"/>
            </p:custDataLst>
          </p:nvPr>
        </p:nvSpPr>
        <p:spPr>
          <a:xfrm>
            <a:off x="848995" y="639445"/>
            <a:ext cx="2263140" cy="276860"/>
          </a:xfrm>
          <a:prstGeom prst="rect"/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pPr algn="l" lvl="0">
              <a:spcBef>
                <a:spcPts val="1000"/>
              </a:spcBef>
              <a:buClrTx/>
              <a:buSzTx/>
              <a:buFont typeface="Arial" panose="02080604020202020204" pitchFamily="34" charset="0"/>
            </a:pPr>
            <a:r>
              <a:rPr altLang="en-US" cap="all" dirty="0" lang="zh-CN">
                <a:solidFill>
                  <a:schemeClr val="bg2">
                    <a:lumMod val="50000"/>
                    <a:lumOff val="50000"/>
                  </a:schemeClr>
                </a:solidFill>
                <a:sym typeface="+mn-ea"/>
              </a:rPr>
              <a:t>Theme template</a:t>
            </a:r>
            <a:endParaRPr altLang="en-US" cap="all" dirty="0" lang="zh-CN">
              <a:solidFill>
                <a:schemeClr val="bg2">
                  <a:lumMod val="50000"/>
                  <a:lumOff val="50000"/>
                </a:schemeClr>
              </a:solidFill>
              <a:sym typeface="+mn-ea"/>
            </a:endParaRPr>
          </a:p>
        </p:txBody>
      </p:sp>
      <p:sp>
        <p:nvSpPr>
          <p:cNvPr id="1048818" name="矩形 24"/>
          <p:cNvSpPr/>
          <p:nvPr userDrawn="1">
            <p:custDataLst>
              <p:tags r:id="rId13"/>
            </p:custDataLst>
          </p:nvPr>
        </p:nvSpPr>
        <p:spPr>
          <a:xfrm flipH="1">
            <a:off x="0" y="5997575"/>
            <a:ext cx="12192000" cy="860425"/>
          </a:xfrm>
          <a:prstGeom prst="rect"/>
          <a:gradFill flip="none" rotWithShape="1">
            <a:gsLst>
              <a:gs pos="0">
                <a:schemeClr val="bg2"/>
              </a:gs>
              <a:gs pos="64000">
                <a:schemeClr val="bg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2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47" name="直接箭头连接符 25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>
            <a:off x="847766" y="4895982"/>
            <a:ext cx="1694862" cy="0"/>
          </a:xfrm>
          <a:prstGeom prst="straightConnector1"/>
          <a:noFill/>
          <a:ln w="2857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image" Target="../media/image3.png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250" r:id="rId1"/>
    <p:sldLayoutId id="2147484251" r:id="rId2"/>
    <p:sldLayoutId id="2147484252" r:id="rId3"/>
    <p:sldLayoutId id="2147484253" r:id="rId4"/>
    <p:sldLayoutId id="2147484254" r:id="rId5"/>
    <p:sldLayoutId id="2147484255" r:id="rId6"/>
    <p:sldLayoutId id="2147484256" r:id="rId7"/>
    <p:sldLayoutId id="2147484257" r:id="rId8"/>
    <p:sldLayoutId id="2147484258" r:id="rId9"/>
    <p:sldLayoutId id="2147484259" r:id="rId10"/>
    <p:sldLayoutId id="214748426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矩形 15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23000">
                <a:schemeClr val="bg2"/>
              </a:gs>
              <a:gs pos="90000">
                <a:schemeClr val="bg2">
                  <a:alpha val="9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0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0000"/>
            <a:ext cx="10515600" cy="864000"/>
          </a:xfrm>
          <a:prstGeom prst="rect"/>
        </p:spPr>
        <p:txBody>
          <a:bodyPr anchor="ctr" bIns="0" lIns="0" rIns="0" rtlCol="0" tIns="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2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364400"/>
            <a:ext cx="10515600" cy="4813200"/>
          </a:xfrm>
          <a:prstGeom prst="rect"/>
        </p:spPr>
        <p:txBody>
          <a:bodyPr bIns="0" lIns="0" rIns="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6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68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cxnSp>
        <p:nvCxnSpPr>
          <p:cNvPr id="3145729" name="直接连接符 18"/>
          <p:cNvCxnSpPr>
            <a:cxnSpLocks/>
          </p:cNvCxnSpPr>
          <p:nvPr userDrawn="1">
            <p:custDataLst>
              <p:tags r:id="rId19"/>
            </p:custDataLst>
          </p:nvPr>
        </p:nvCxnSpPr>
        <p:spPr>
          <a:xfrm>
            <a:off x="912495" y="1212215"/>
            <a:ext cx="10440035" cy="0"/>
          </a:xfrm>
          <a:prstGeom prst="line"/>
          <a:ln w="127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19"/>
          <p:cNvCxnSpPr>
            <a:cxnSpLocks/>
          </p:cNvCxnSpPr>
          <p:nvPr userDrawn="1">
            <p:custDataLst>
              <p:tags r:id="rId20"/>
            </p:custDataLst>
          </p:nvPr>
        </p:nvCxnSpPr>
        <p:spPr>
          <a:xfrm>
            <a:off x="848995" y="1212215"/>
            <a:ext cx="818515" cy="0"/>
          </a:xfrm>
          <a:prstGeom prst="line"/>
          <a:ln w="254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任意多边形: 形状 8"/>
          <p:cNvSpPr/>
          <p:nvPr userDrawn="1">
            <p:custDataLst>
              <p:tags r:id="rId21"/>
            </p:custDataLst>
          </p:nvPr>
        </p:nvSpPr>
        <p:spPr>
          <a:xfrm flipH="1" flipV="1">
            <a:off x="11292840" y="0"/>
            <a:ext cx="899160" cy="775970"/>
          </a:xfrm>
          <a:custGeom>
            <a:avLst/>
            <a:gdLst>
              <a:gd name="connsiteX0" fmla="*/ 2155277 w 2155277"/>
              <a:gd name="connsiteY0" fmla="*/ 1860033 h 1860033"/>
              <a:gd name="connsiteX1" fmla="*/ 0 w 2155277"/>
              <a:gd name="connsiteY1" fmla="*/ 1860033 h 1860033"/>
              <a:gd name="connsiteX2" fmla="*/ 0 w 2155277"/>
              <a:gd name="connsiteY2" fmla="*/ 601238 h 1860033"/>
              <a:gd name="connsiteX3" fmla="*/ 20863 w 2155277"/>
              <a:gd name="connsiteY3" fmla="*/ 581252 h 1860033"/>
              <a:gd name="connsiteX4" fmla="*/ 638335 w 2155277"/>
              <a:gd name="connsiteY4" fmla="*/ 0 h 18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277" h="1860033">
                <a:moveTo>
                  <a:pt x="2155277" y="1860033"/>
                </a:moveTo>
                <a:lnTo>
                  <a:pt x="0" y="1860033"/>
                </a:lnTo>
                <a:lnTo>
                  <a:pt x="0" y="601238"/>
                </a:lnTo>
                <a:lnTo>
                  <a:pt x="20863" y="581252"/>
                </a:lnTo>
                <a:cubicBezTo>
                  <a:pt x="226687" y="385217"/>
                  <a:pt x="432511" y="190896"/>
                  <a:pt x="638335" y="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/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solidFill>
                <a:schemeClr val="bg1"/>
              </a:solidFill>
            </a:endParaRPr>
          </a:p>
        </p:txBody>
      </p:sp>
      <p:sp>
        <p:nvSpPr>
          <p:cNvPr id="1048672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11129645" y="1905"/>
            <a:ext cx="1066165" cy="960755"/>
          </a:xfrm>
          <a:custGeom>
            <a:avLst/>
            <a:gdLst>
              <a:gd name="connsiteX0" fmla="*/ 0 w 2700670"/>
              <a:gd name="connsiteY0" fmla="*/ 0 h 2434856"/>
              <a:gd name="connsiteX1" fmla="*/ 1988289 w 2700670"/>
              <a:gd name="connsiteY1" fmla="*/ 2434856 h 2434856"/>
              <a:gd name="connsiteX2" fmla="*/ 2700670 w 2700670"/>
              <a:gd name="connsiteY2" fmla="*/ 1754373 h 243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0670" h="2434856">
                <a:moveTo>
                  <a:pt x="0" y="0"/>
                </a:moveTo>
                <a:lnTo>
                  <a:pt x="1988289" y="2434856"/>
                </a:lnTo>
                <a:lnTo>
                  <a:pt x="2700670" y="1754373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287" r:id="rId1"/>
    <p:sldLayoutId id="2147484288" r:id="rId2"/>
    <p:sldLayoutId id="2147484289" r:id="rId3"/>
    <p:sldLayoutId id="2147484290" r:id="rId4"/>
    <p:sldLayoutId id="2147484291" r:id="rId5"/>
    <p:sldLayoutId id="2147484292" r:id="rId6"/>
    <p:sldLayoutId id="2147484293" r:id="rId7"/>
    <p:sldLayoutId id="2147484294" r:id="rId8"/>
    <p:sldLayoutId id="2147484295" r:id="rId9"/>
    <p:sldLayoutId id="2147484296" r:id="rId10"/>
    <p:sldLayoutId id="2147484297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99.xml"/><Relationship Id="rId2" Type="http://schemas.openxmlformats.org/officeDocument/2006/relationships/tags" Target="../tags/tag100.xml"/><Relationship Id="rId3" Type="http://schemas.openxmlformats.org/officeDocument/2006/relationships/tags" Target="../tags/tag101.xml"/><Relationship Id="rId4" Type="http://schemas.openxmlformats.org/officeDocument/2006/relationships/tags" Target="../tags/tag102.xml"/><Relationship Id="rId5" Type="http://schemas.openxmlformats.org/officeDocument/2006/relationships/tags" Target="../tags/tag103.xml"/><Relationship Id="rId6" Type="http://schemas.openxmlformats.org/officeDocument/2006/relationships/tags" Target="../tags/tag104.xml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tags" Target="../tags/tag114.xml"/><Relationship Id="rId11" Type="http://schemas.openxmlformats.org/officeDocument/2006/relationships/tags" Target="../tags/tag115.xml"/><Relationship Id="rId12" Type="http://schemas.openxmlformats.org/officeDocument/2006/relationships/tags" Target="../tags/tag116.xml"/><Relationship Id="rId13" Type="http://schemas.openxmlformats.org/officeDocument/2006/relationships/tags" Target="../tags/tag117.xml"/><Relationship Id="rId14" Type="http://schemas.openxmlformats.org/officeDocument/2006/relationships/tags" Target="../tags/tag118.xml"/><Relationship Id="rId15" Type="http://schemas.openxmlformats.org/officeDocument/2006/relationships/tags" Target="../tags/tag119.xml"/><Relationship Id="rId16" Type="http://schemas.openxmlformats.org/officeDocument/2006/relationships/tags" Target="../tags/tag120.xml"/><Relationship Id="rId17" Type="http://schemas.openxmlformats.org/officeDocument/2006/relationships/tags" Target="../tags/tag121.xml"/><Relationship Id="rId18" Type="http://schemas.openxmlformats.org/officeDocument/2006/relationships/tags" Target="../tags/tag122.xml"/><Relationship Id="rId19" Type="http://schemas.openxmlformats.org/officeDocument/2006/relationships/slideLayout" Target="../slideLayouts/slideLayout1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slideLayout" Target="../slideLayouts/slideLayout1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27.xml"/><Relationship Id="rId2" Type="http://schemas.openxmlformats.org/officeDocument/2006/relationships/tags" Target="../tags/tag128.xml"/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tags" Target="../tags/tag131.xml"/><Relationship Id="rId6" Type="http://schemas.openxmlformats.org/officeDocument/2006/relationships/tags" Target="../tags/tag132.xml"/><Relationship Id="rId7" Type="http://schemas.openxmlformats.org/officeDocument/2006/relationships/tags" Target="../tags/tag133.xml"/><Relationship Id="rId8" Type="http://schemas.openxmlformats.org/officeDocument/2006/relationships/tags" Target="../tags/tag134.xml"/><Relationship Id="rId9" Type="http://schemas.openxmlformats.org/officeDocument/2006/relationships/tags" Target="../tags/tag135.xml"/><Relationship Id="rId10" Type="http://schemas.openxmlformats.org/officeDocument/2006/relationships/tags" Target="../tags/tag136.xml"/><Relationship Id="rId11" Type="http://schemas.openxmlformats.org/officeDocument/2006/relationships/tags" Target="../tags/tag137.xml"/><Relationship Id="rId12" Type="http://schemas.openxmlformats.org/officeDocument/2006/relationships/tags" Target="../tags/tag138.xml"/><Relationship Id="rId13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39.xml"/><Relationship Id="rId2" Type="http://schemas.openxmlformats.org/officeDocument/2006/relationships/tags" Target="../tags/tag140.xml"/><Relationship Id="rId3" Type="http://schemas.openxmlformats.org/officeDocument/2006/relationships/tags" Target="../tags/tag141.xml"/><Relationship Id="rId4" Type="http://schemas.openxmlformats.org/officeDocument/2006/relationships/tags" Target="../tags/tag142.xml"/><Relationship Id="rId5" Type="http://schemas.openxmlformats.org/officeDocument/2006/relationships/tags" Target="../tags/tag143.xml"/><Relationship Id="rId6" Type="http://schemas.openxmlformats.org/officeDocument/2006/relationships/tags" Target="../tags/tag144.xml"/><Relationship Id="rId7" Type="http://schemas.openxmlformats.org/officeDocument/2006/relationships/tags" Target="../tags/tag145.xml"/><Relationship Id="rId8" Type="http://schemas.openxmlformats.org/officeDocument/2006/relationships/tags" Target="../tags/tag146.xml"/><Relationship Id="rId9" Type="http://schemas.openxmlformats.org/officeDocument/2006/relationships/tags" Target="../tags/tag147.xml"/><Relationship Id="rId10" Type="http://schemas.openxmlformats.org/officeDocument/2006/relationships/tags" Target="../tags/tag148.xml"/><Relationship Id="rId11" Type="http://schemas.openxmlformats.org/officeDocument/2006/relationships/tags" Target="../tags/tag149.xml"/><Relationship Id="rId12" Type="http://schemas.openxmlformats.org/officeDocument/2006/relationships/tags" Target="../tags/tag150.xml"/><Relationship Id="rId13" Type="http://schemas.openxmlformats.org/officeDocument/2006/relationships/tags" Target="../tags/tag151.xml"/><Relationship Id="rId14" Type="http://schemas.openxmlformats.org/officeDocument/2006/relationships/tags" Target="../tags/tag152.xml"/><Relationship Id="rId15" Type="http://schemas.openxmlformats.org/officeDocument/2006/relationships/tags" Target="../tags/tag153.xml"/><Relationship Id="rId16" Type="http://schemas.openxmlformats.org/officeDocument/2006/relationships/tags" Target="../tags/tag154.xml"/><Relationship Id="rId17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67.xml"/><Relationship Id="rId2" Type="http://schemas.openxmlformats.org/officeDocument/2006/relationships/tags" Target="../tags/tag168.xml"/><Relationship Id="rId3" Type="http://schemas.openxmlformats.org/officeDocument/2006/relationships/tags" Target="../tags/tag169.xml"/><Relationship Id="rId4" Type="http://schemas.openxmlformats.org/officeDocument/2006/relationships/tags" Target="../tags/tag170.xml"/><Relationship Id="rId5" Type="http://schemas.openxmlformats.org/officeDocument/2006/relationships/tags" Target="../tags/tag171.xml"/><Relationship Id="rId6" Type="http://schemas.openxmlformats.org/officeDocument/2006/relationships/tags" Target="../tags/tag172.xml"/><Relationship Id="rId7" Type="http://schemas.openxmlformats.org/officeDocument/2006/relationships/tags" Target="../tags/tag173.xml"/><Relationship Id="rId8" Type="http://schemas.openxmlformats.org/officeDocument/2006/relationships/tags" Target="../tags/tag174.xml"/><Relationship Id="rId9" Type="http://schemas.openxmlformats.org/officeDocument/2006/relationships/tags" Target="../tags/tag175.xml"/><Relationship Id="rId10" Type="http://schemas.openxmlformats.org/officeDocument/2006/relationships/tags" Target="../tags/tag176.xml"/><Relationship Id="rId11" Type="http://schemas.openxmlformats.org/officeDocument/2006/relationships/tags" Target="../tags/tag177.xml"/><Relationship Id="rId12" Type="http://schemas.openxmlformats.org/officeDocument/2006/relationships/tags" Target="../tags/tag178.xml"/><Relationship Id="rId13" Type="http://schemas.openxmlformats.org/officeDocument/2006/relationships/tags" Target="../tags/tag179.xml"/><Relationship Id="rId14" Type="http://schemas.openxmlformats.org/officeDocument/2006/relationships/tags" Target="../tags/tag180.xml"/><Relationship Id="rId15" Type="http://schemas.openxmlformats.org/officeDocument/2006/relationships/tags" Target="../tags/tag181.xml"/><Relationship Id="rId16" Type="http://schemas.openxmlformats.org/officeDocument/2006/relationships/tags" Target="../tags/tag182.xml"/><Relationship Id="rId17" Type="http://schemas.openxmlformats.org/officeDocument/2006/relationships/tags" Target="../tags/tag183.xml"/><Relationship Id="rId18" Type="http://schemas.openxmlformats.org/officeDocument/2006/relationships/tags" Target="../tags/tag184.xml"/><Relationship Id="rId19" Type="http://schemas.openxmlformats.org/officeDocument/2006/relationships/tags" Target="../tags/tag185.xml"/><Relationship Id="rId20" Type="http://schemas.openxmlformats.org/officeDocument/2006/relationships/tags" Target="../tags/tag186.xml"/><Relationship Id="rId2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87.xml"/><Relationship Id="rId2" Type="http://schemas.openxmlformats.org/officeDocument/2006/relationships/tags" Target="../tags/tag188.xml"/><Relationship Id="rId3" Type="http://schemas.openxmlformats.org/officeDocument/2006/relationships/tags" Target="../tags/tag189.xml"/><Relationship Id="rId4" Type="http://schemas.openxmlformats.org/officeDocument/2006/relationships/tags" Target="../tags/tag190.xml"/><Relationship Id="rId5" Type="http://schemas.openxmlformats.org/officeDocument/2006/relationships/slideLayout" Target="../slideLayouts/slideLayout1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91.xml"/><Relationship Id="rId2" Type="http://schemas.openxmlformats.org/officeDocument/2006/relationships/tags" Target="../tags/tag192.xml"/><Relationship Id="rId3" Type="http://schemas.openxmlformats.org/officeDocument/2006/relationships/tags" Target="../tags/tag193.xml"/><Relationship Id="rId4" Type="http://schemas.openxmlformats.org/officeDocument/2006/relationships/tags" Target="../tags/tag194.xml"/><Relationship Id="rId5" Type="http://schemas.openxmlformats.org/officeDocument/2006/relationships/tags" Target="../tags/tag195.xml"/><Relationship Id="rId6" Type="http://schemas.openxmlformats.org/officeDocument/2006/relationships/tags" Target="../tags/tag196.xml"/><Relationship Id="rId7" Type="http://schemas.openxmlformats.org/officeDocument/2006/relationships/tags" Target="../tags/tag197.xml"/><Relationship Id="rId8" Type="http://schemas.openxmlformats.org/officeDocument/2006/relationships/tags" Target="../tags/tag198.xml"/><Relationship Id="rId9" Type="http://schemas.openxmlformats.org/officeDocument/2006/relationships/tags" Target="../tags/tag199.xml"/><Relationship Id="rId10" Type="http://schemas.openxmlformats.org/officeDocument/2006/relationships/tags" Target="../tags/tag200.xml"/><Relationship Id="rId11" Type="http://schemas.openxmlformats.org/officeDocument/2006/relationships/tags" Target="../tags/tag201.xml"/><Relationship Id="rId12" Type="http://schemas.openxmlformats.org/officeDocument/2006/relationships/tags" Target="../tags/tag202.xml"/><Relationship Id="rId13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slideLayout" Target="../slideLayouts/slideLayou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211.xml"/><Relationship Id="rId2" Type="http://schemas.openxmlformats.org/officeDocument/2006/relationships/tags" Target="../tags/tag212.xml"/><Relationship Id="rId3" Type="http://schemas.openxmlformats.org/officeDocument/2006/relationships/tags" Target="../tags/tag213.xml"/><Relationship Id="rId4" Type="http://schemas.openxmlformats.org/officeDocument/2006/relationships/tags" Target="../tags/tag214.xml"/><Relationship Id="rId5" Type="http://schemas.openxmlformats.org/officeDocument/2006/relationships/tags" Target="../tags/tag215.xml"/><Relationship Id="rId6" Type="http://schemas.openxmlformats.org/officeDocument/2006/relationships/tags" Target="../tags/tag216.xml"/><Relationship Id="rId7" Type="http://schemas.openxmlformats.org/officeDocument/2006/relationships/tags" Target="../tags/tag217.xml"/><Relationship Id="rId8" Type="http://schemas.openxmlformats.org/officeDocument/2006/relationships/tags" Target="../tags/tag218.xml"/><Relationship Id="rId9" Type="http://schemas.openxmlformats.org/officeDocument/2006/relationships/tags" Target="../tags/tag219.xml"/><Relationship Id="rId10" Type="http://schemas.openxmlformats.org/officeDocument/2006/relationships/tags" Target="../tags/tag220.xml"/><Relationship Id="rId11" Type="http://schemas.openxmlformats.org/officeDocument/2006/relationships/tags" Target="../tags/tag221.xml"/><Relationship Id="rId12" Type="http://schemas.openxmlformats.org/officeDocument/2006/relationships/tags" Target="../tags/tag222.xml"/><Relationship Id="rId13" Type="http://schemas.openxmlformats.org/officeDocument/2006/relationships/tags" Target="../tags/tag223.xml"/><Relationship Id="rId14" Type="http://schemas.openxmlformats.org/officeDocument/2006/relationships/tags" Target="../tags/tag224.xml"/><Relationship Id="rId15" Type="http://schemas.openxmlformats.org/officeDocument/2006/relationships/tags" Target="../tags/tag225.xml"/><Relationship Id="rId16" Type="http://schemas.openxmlformats.org/officeDocument/2006/relationships/tags" Target="../tags/tag226.xml"/><Relationship Id="rId17" Type="http://schemas.openxmlformats.org/officeDocument/2006/relationships/tags" Target="../tags/tag227.xml"/><Relationship Id="rId18" Type="http://schemas.openxmlformats.org/officeDocument/2006/relationships/tags" Target="../tags/tag228.xml"/><Relationship Id="rId19" Type="http://schemas.openxmlformats.org/officeDocument/2006/relationships/tags" Target="../tags/tag229.xml"/><Relationship Id="rId20" Type="http://schemas.openxmlformats.org/officeDocument/2006/relationships/tags" Target="../tags/tag230.xml"/><Relationship Id="rId21" Type="http://schemas.openxmlformats.org/officeDocument/2006/relationships/slideLayout" Target="../slideLayouts/slideLayout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tags" Target="../tags/tag243.xml"/><Relationship Id="rId14" Type="http://schemas.openxmlformats.org/officeDocument/2006/relationships/tags" Target="../tags/tag244.xml"/><Relationship Id="rId15" Type="http://schemas.openxmlformats.org/officeDocument/2006/relationships/tags" Target="../tags/tag245.xml"/><Relationship Id="rId16" Type="http://schemas.openxmlformats.org/officeDocument/2006/relationships/tags" Target="../tags/tag246.xml"/><Relationship Id="rId17" Type="http://schemas.openxmlformats.org/officeDocument/2006/relationships/tags" Target="../tags/tag247.xml"/><Relationship Id="rId18" Type="http://schemas.openxmlformats.org/officeDocument/2006/relationships/tags" Target="../tags/tag248.xml"/><Relationship Id="rId19" Type="http://schemas.openxmlformats.org/officeDocument/2006/relationships/tags" Target="../tags/tag249.xml"/><Relationship Id="rId20" Type="http://schemas.openxmlformats.org/officeDocument/2006/relationships/tags" Target="../tags/tag250.xml"/><Relationship Id="rId21" Type="http://schemas.openxmlformats.org/officeDocument/2006/relationships/slideLayout" Target="../slideLayouts/slideLayout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51.xml"/><Relationship Id="rId2" Type="http://schemas.openxmlformats.org/officeDocument/2006/relationships/tags" Target="../tags/tag252.xml"/><Relationship Id="rId3" Type="http://schemas.openxmlformats.org/officeDocument/2006/relationships/tags" Target="../tags/tag253.xml"/><Relationship Id="rId4" Type="http://schemas.openxmlformats.org/officeDocument/2006/relationships/tags" Target="../tags/tag254.xml"/><Relationship Id="rId5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55.xml"/><Relationship Id="rId2" Type="http://schemas.openxmlformats.org/officeDocument/2006/relationships/tags" Target="../tags/tag256.xml"/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tags" Target="../tags/tag259.xml"/><Relationship Id="rId6" Type="http://schemas.openxmlformats.org/officeDocument/2006/relationships/tags" Target="../tags/tag260.xml"/><Relationship Id="rId7" Type="http://schemas.openxmlformats.org/officeDocument/2006/relationships/tags" Target="../tags/tag261.xml"/><Relationship Id="rId8" Type="http://schemas.openxmlformats.org/officeDocument/2006/relationships/tags" Target="../tags/tag262.xml"/><Relationship Id="rId9" Type="http://schemas.openxmlformats.org/officeDocument/2006/relationships/tags" Target="../tags/tag263.xml"/><Relationship Id="rId10" Type="http://schemas.openxmlformats.org/officeDocument/2006/relationships/tags" Target="../tags/tag264.xml"/><Relationship Id="rId11" Type="http://schemas.openxmlformats.org/officeDocument/2006/relationships/tags" Target="../tags/tag265.xml"/><Relationship Id="rId12" Type="http://schemas.openxmlformats.org/officeDocument/2006/relationships/tags" Target="../tags/tag266.xml"/><Relationship Id="rId13" Type="http://schemas.openxmlformats.org/officeDocument/2006/relationships/slideLayout" Target="../slideLayouts/slideLayout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slideLayout" Target="../slideLayouts/slideLayout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79.xml"/><Relationship Id="rId2" Type="http://schemas.openxmlformats.org/officeDocument/2006/relationships/tags" Target="../tags/tag280.xml"/><Relationship Id="rId3" Type="http://schemas.openxmlformats.org/officeDocument/2006/relationships/tags" Target="../tags/tag281.xml"/><Relationship Id="rId4" Type="http://schemas.openxmlformats.org/officeDocument/2006/relationships/tags" Target="../tags/tag282.xml"/><Relationship Id="rId5" Type="http://schemas.openxmlformats.org/officeDocument/2006/relationships/tags" Target="../tags/tag283.xml"/><Relationship Id="rId6" Type="http://schemas.openxmlformats.org/officeDocument/2006/relationships/tags" Target="../tags/tag284.xml"/><Relationship Id="rId7" Type="http://schemas.openxmlformats.org/officeDocument/2006/relationships/tags" Target="../tags/tag285.xml"/><Relationship Id="rId8" Type="http://schemas.openxmlformats.org/officeDocument/2006/relationships/tags" Target="../tags/tag286.xml"/><Relationship Id="rId9" Type="http://schemas.openxmlformats.org/officeDocument/2006/relationships/tags" Target="../tags/tag287.xml"/><Relationship Id="rId10" Type="http://schemas.openxmlformats.org/officeDocument/2006/relationships/tags" Target="../tags/tag288.xml"/><Relationship Id="rId11" Type="http://schemas.openxmlformats.org/officeDocument/2006/relationships/tags" Target="../tags/tag289.xml"/><Relationship Id="rId12" Type="http://schemas.openxmlformats.org/officeDocument/2006/relationships/tags" Target="../tags/tag290.xml"/><Relationship Id="rId13" Type="http://schemas.openxmlformats.org/officeDocument/2006/relationships/tags" Target="../tags/tag291.xml"/><Relationship Id="rId14" Type="http://schemas.openxmlformats.org/officeDocument/2006/relationships/tags" Target="../tags/tag292.xml"/><Relationship Id="rId15" Type="http://schemas.openxmlformats.org/officeDocument/2006/relationships/tags" Target="../tags/tag293.xml"/><Relationship Id="rId16" Type="http://schemas.openxmlformats.org/officeDocument/2006/relationships/tags" Target="../tags/tag294.xml"/><Relationship Id="rId17" Type="http://schemas.openxmlformats.org/officeDocument/2006/relationships/tags" Target="../tags/tag295.xml"/><Relationship Id="rId18" Type="http://schemas.openxmlformats.org/officeDocument/2006/relationships/tags" Target="../tags/tag296.xml"/><Relationship Id="rId19" Type="http://schemas.openxmlformats.org/officeDocument/2006/relationships/tags" Target="../tags/tag297.xml"/><Relationship Id="rId20" Type="http://schemas.openxmlformats.org/officeDocument/2006/relationships/tags" Target="../tags/tag298.xml"/><Relationship Id="rId21" Type="http://schemas.openxmlformats.org/officeDocument/2006/relationships/tags" Target="../tags/tag299.xml"/><Relationship Id="rId22" Type="http://schemas.openxmlformats.org/officeDocument/2006/relationships/tags" Target="../tags/tag300.xml"/><Relationship Id="rId23" Type="http://schemas.openxmlformats.org/officeDocument/2006/relationships/tags" Target="../tags/tag301.xml"/><Relationship Id="rId24" Type="http://schemas.openxmlformats.org/officeDocument/2006/relationships/tags" Target="../tags/tag302.xml"/><Relationship Id="rId25" Type="http://schemas.openxmlformats.org/officeDocument/2006/relationships/tags" Target="../tags/tag303.xml"/><Relationship Id="rId26" Type="http://schemas.openxmlformats.org/officeDocument/2006/relationships/tags" Target="../tags/tag304.xml"/><Relationship Id="rId27" Type="http://schemas.openxmlformats.org/officeDocument/2006/relationships/tags" Target="../tags/tag305.xml"/><Relationship Id="rId28" Type="http://schemas.openxmlformats.org/officeDocument/2006/relationships/tags" Target="../tags/tag306.xml"/><Relationship Id="rId29" Type="http://schemas.openxmlformats.org/officeDocument/2006/relationships/tags" Target="../tags/tag307.xml"/><Relationship Id="rId30" Type="http://schemas.openxmlformats.org/officeDocument/2006/relationships/slideLayout" Target="../slideLayouts/slideLayout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308.xml"/><Relationship Id="rId2" Type="http://schemas.openxmlformats.org/officeDocument/2006/relationships/tags" Target="../tags/tag309.xml"/><Relationship Id="rId3" Type="http://schemas.openxmlformats.org/officeDocument/2006/relationships/tags" Target="../tags/tag310.xml"/><Relationship Id="rId4" Type="http://schemas.openxmlformats.org/officeDocument/2006/relationships/tags" Target="../tags/tag311.xml"/><Relationship Id="rId5" Type="http://schemas.openxmlformats.org/officeDocument/2006/relationships/tags" Target="../tags/tag312.xml"/><Relationship Id="rId6" Type="http://schemas.openxmlformats.org/officeDocument/2006/relationships/tags" Target="../tags/tag313.xml"/><Relationship Id="rId7" Type="http://schemas.openxmlformats.org/officeDocument/2006/relationships/tags" Target="../tags/tag314.xml"/><Relationship Id="rId8" Type="http://schemas.openxmlformats.org/officeDocument/2006/relationships/tags" Target="../tags/tag315.xml"/><Relationship Id="rId9" Type="http://schemas.openxmlformats.org/officeDocument/2006/relationships/tags" Target="../tags/tag316.xml"/><Relationship Id="rId10" Type="http://schemas.openxmlformats.org/officeDocument/2006/relationships/tags" Target="../tags/tag317.xml"/><Relationship Id="rId11" Type="http://schemas.openxmlformats.org/officeDocument/2006/relationships/tags" Target="../tags/tag318.xml"/><Relationship Id="rId12" Type="http://schemas.openxmlformats.org/officeDocument/2006/relationships/tags" Target="../tags/tag319.xml"/><Relationship Id="rId13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320.xml"/><Relationship Id="rId2" Type="http://schemas.openxmlformats.org/officeDocument/2006/relationships/tags" Target="../tags/tag321.xml"/><Relationship Id="rId3" Type="http://schemas.openxmlformats.org/officeDocument/2006/relationships/tags" Target="../tags/tag322.xml"/><Relationship Id="rId4" Type="http://schemas.openxmlformats.org/officeDocument/2006/relationships/tags" Target="../tags/tag323.xml"/><Relationship Id="rId5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324.xml"/><Relationship Id="rId2" Type="http://schemas.openxmlformats.org/officeDocument/2006/relationships/tags" Target="../tags/tag325.xml"/><Relationship Id="rId3" Type="http://schemas.openxmlformats.org/officeDocument/2006/relationships/tags" Target="../tags/tag326.xml"/><Relationship Id="rId4" Type="http://schemas.openxmlformats.org/officeDocument/2006/relationships/tags" Target="../tags/tag327.xml"/><Relationship Id="rId5" Type="http://schemas.openxmlformats.org/officeDocument/2006/relationships/tags" Target="../tags/tag328.xml"/><Relationship Id="rId6" Type="http://schemas.openxmlformats.org/officeDocument/2006/relationships/tags" Target="../tags/tag329.xml"/><Relationship Id="rId7" Type="http://schemas.openxmlformats.org/officeDocument/2006/relationships/tags" Target="../tags/tag330.xml"/><Relationship Id="rId8" Type="http://schemas.openxmlformats.org/officeDocument/2006/relationships/tags" Target="../tags/tag331.xml"/><Relationship Id="rId9" Type="http://schemas.openxmlformats.org/officeDocument/2006/relationships/tags" Target="../tags/tag332.xml"/><Relationship Id="rId10" Type="http://schemas.openxmlformats.org/officeDocument/2006/relationships/tags" Target="../tags/tag333.xml"/><Relationship Id="rId11" Type="http://schemas.openxmlformats.org/officeDocument/2006/relationships/tags" Target="../tags/tag334.xml"/><Relationship Id="rId12" Type="http://schemas.openxmlformats.org/officeDocument/2006/relationships/tags" Target="../tags/tag335.xml"/><Relationship Id="rId13" Type="http://schemas.openxmlformats.org/officeDocument/2006/relationships/slideLayout" Target="../slideLayouts/slideLayout1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336.xml"/><Relationship Id="rId2" Type="http://schemas.openxmlformats.org/officeDocument/2006/relationships/tags" Target="../tags/tag337.xml"/><Relationship Id="rId3" Type="http://schemas.openxmlformats.org/officeDocument/2006/relationships/tags" Target="../tags/tag338.xml"/><Relationship Id="rId4" Type="http://schemas.openxmlformats.org/officeDocument/2006/relationships/tags" Target="../tags/tag339.xml"/><Relationship Id="rId5" Type="http://schemas.openxmlformats.org/officeDocument/2006/relationships/tags" Target="../tags/tag340.xml"/><Relationship Id="rId6" Type="http://schemas.openxmlformats.org/officeDocument/2006/relationships/tags" Target="../tags/tag341.xml"/><Relationship Id="rId7" Type="http://schemas.openxmlformats.org/officeDocument/2006/relationships/tags" Target="../tags/tag342.xml"/><Relationship Id="rId8" Type="http://schemas.openxmlformats.org/officeDocument/2006/relationships/tags" Target="../tags/tag343.xml"/><Relationship Id="rId9" Type="http://schemas.openxmlformats.org/officeDocument/2006/relationships/tags" Target="../tags/tag344.xml"/><Relationship Id="rId10" Type="http://schemas.openxmlformats.org/officeDocument/2006/relationships/tags" Target="../tags/tag345.xml"/><Relationship Id="rId11" Type="http://schemas.openxmlformats.org/officeDocument/2006/relationships/tags" Target="../tags/tag346.xml"/><Relationship Id="rId12" Type="http://schemas.openxmlformats.org/officeDocument/2006/relationships/tags" Target="../tags/tag347.xml"/><Relationship Id="rId13" Type="http://schemas.openxmlformats.org/officeDocument/2006/relationships/slideLayout" Target="../slideLayouts/slideLayout1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348.xml"/><Relationship Id="rId2" Type="http://schemas.openxmlformats.org/officeDocument/2006/relationships/tags" Target="../tags/tag349.xml"/><Relationship Id="rId3" Type="http://schemas.openxmlformats.org/officeDocument/2006/relationships/tags" Target="../tags/tag350.xml"/><Relationship Id="rId4" Type="http://schemas.openxmlformats.org/officeDocument/2006/relationships/tags" Target="../tags/tag351.xml"/><Relationship Id="rId5" Type="http://schemas.openxmlformats.org/officeDocument/2006/relationships/tags" Target="../tags/tag352.xml"/><Relationship Id="rId6" Type="http://schemas.openxmlformats.org/officeDocument/2006/relationships/tags" Target="../tags/tag353.xml"/><Relationship Id="rId7" Type="http://schemas.openxmlformats.org/officeDocument/2006/relationships/tags" Target="../tags/tag354.xml"/><Relationship Id="rId8" Type="http://schemas.openxmlformats.org/officeDocument/2006/relationships/tags" Target="../tags/tag355.xml"/><Relationship Id="rId9" Type="http://schemas.openxmlformats.org/officeDocument/2006/relationships/tags" Target="../tags/tag356.xml"/><Relationship Id="rId10" Type="http://schemas.openxmlformats.org/officeDocument/2006/relationships/tags" Target="../tags/tag357.xml"/><Relationship Id="rId11" Type="http://schemas.openxmlformats.org/officeDocument/2006/relationships/tags" Target="../tags/tag358.xml"/><Relationship Id="rId12" Type="http://schemas.openxmlformats.org/officeDocument/2006/relationships/tags" Target="../tags/tag359.xml"/><Relationship Id="rId13" Type="http://schemas.openxmlformats.org/officeDocument/2006/relationships/slideLayout" Target="../slideLayouts/slideLayout1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60.xml"/><Relationship Id="rId2" Type="http://schemas.openxmlformats.org/officeDocument/2006/relationships/tags" Target="../tags/tag361.xml"/><Relationship Id="rId3" Type="http://schemas.openxmlformats.org/officeDocument/2006/relationships/tags" Target="../tags/tag362.xml"/><Relationship Id="rId4" Type="http://schemas.openxmlformats.org/officeDocument/2006/relationships/tags" Target="../tags/tag363.xml"/><Relationship Id="rId5" Type="http://schemas.openxmlformats.org/officeDocument/2006/relationships/tags" Target="../tags/tag364.xml"/><Relationship Id="rId6" Type="http://schemas.openxmlformats.org/officeDocument/2006/relationships/tags" Target="../tags/tag365.xml"/><Relationship Id="rId7" Type="http://schemas.openxmlformats.org/officeDocument/2006/relationships/tags" Target="../tags/tag366.xml"/><Relationship Id="rId8" Type="http://schemas.openxmlformats.org/officeDocument/2006/relationships/tags" Target="../tags/tag367.xml"/><Relationship Id="rId9" Type="http://schemas.openxmlformats.org/officeDocument/2006/relationships/tags" Target="../tags/tag368.xml"/><Relationship Id="rId10" Type="http://schemas.openxmlformats.org/officeDocument/2006/relationships/tags" Target="../tags/tag369.xml"/><Relationship Id="rId11" Type="http://schemas.openxmlformats.org/officeDocument/2006/relationships/tags" Target="../tags/tag370.xml"/><Relationship Id="rId12" Type="http://schemas.openxmlformats.org/officeDocument/2006/relationships/tags" Target="../tags/tag371.xml"/><Relationship Id="rId13" Type="http://schemas.openxmlformats.org/officeDocument/2006/relationships/tags" Target="../tags/tag372.xml"/><Relationship Id="rId14" Type="http://schemas.openxmlformats.org/officeDocument/2006/relationships/tags" Target="../tags/tag373.xml"/><Relationship Id="rId15" Type="http://schemas.openxmlformats.org/officeDocument/2006/relationships/tags" Target="../tags/tag374.xml"/><Relationship Id="rId16" Type="http://schemas.openxmlformats.org/officeDocument/2006/relationships/tags" Target="../tags/tag375.xml"/><Relationship Id="rId17" Type="http://schemas.openxmlformats.org/officeDocument/2006/relationships/slideLayout" Target="../slideLayouts/slideLayout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tags" Target="../tags/tag376.xml"/><Relationship Id="rId2" Type="http://schemas.openxmlformats.org/officeDocument/2006/relationships/tags" Target="../tags/tag377.xml"/><Relationship Id="rId3" Type="http://schemas.openxmlformats.org/officeDocument/2006/relationships/tags" Target="../tags/tag378.xml"/><Relationship Id="rId4" Type="http://schemas.openxmlformats.org/officeDocument/2006/relationships/tags" Target="../tags/tag379.xml"/><Relationship Id="rId5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80.xml"/><Relationship Id="rId2" Type="http://schemas.openxmlformats.org/officeDocument/2006/relationships/tags" Target="../tags/tag381.xml"/><Relationship Id="rId3" Type="http://schemas.openxmlformats.org/officeDocument/2006/relationships/tags" Target="../tags/tag382.xml"/><Relationship Id="rId4" Type="http://schemas.openxmlformats.org/officeDocument/2006/relationships/tags" Target="../tags/tag383.xml"/><Relationship Id="rId5" Type="http://schemas.openxmlformats.org/officeDocument/2006/relationships/tags" Target="../tags/tag384.xml"/><Relationship Id="rId6" Type="http://schemas.openxmlformats.org/officeDocument/2006/relationships/tags" Target="../tags/tag385.xml"/><Relationship Id="rId7" Type="http://schemas.openxmlformats.org/officeDocument/2006/relationships/tags" Target="../tags/tag386.xml"/><Relationship Id="rId8" Type="http://schemas.openxmlformats.org/officeDocument/2006/relationships/tags" Target="../tags/tag387.xml"/><Relationship Id="rId9" Type="http://schemas.openxmlformats.org/officeDocument/2006/relationships/tags" Target="../tags/tag388.xml"/><Relationship Id="rId10" Type="http://schemas.openxmlformats.org/officeDocument/2006/relationships/tags" Target="../tags/tag389.xml"/><Relationship Id="rId11" Type="http://schemas.openxmlformats.org/officeDocument/2006/relationships/tags" Target="../tags/tag390.xml"/><Relationship Id="rId12" Type="http://schemas.openxmlformats.org/officeDocument/2006/relationships/tags" Target="../tags/tag391.xml"/><Relationship Id="rId13" Type="http://schemas.openxmlformats.org/officeDocument/2006/relationships/slideLayout" Target="../slideLayouts/slideLayout1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92.xml"/><Relationship Id="rId2" Type="http://schemas.openxmlformats.org/officeDocument/2006/relationships/tags" Target="../tags/tag393.xml"/><Relationship Id="rId3" Type="http://schemas.openxmlformats.org/officeDocument/2006/relationships/tags" Target="../tags/tag394.xml"/><Relationship Id="rId4" Type="http://schemas.openxmlformats.org/officeDocument/2006/relationships/tags" Target="../tags/tag395.xml"/><Relationship Id="rId5" Type="http://schemas.openxmlformats.org/officeDocument/2006/relationships/tags" Target="../tags/tag396.xml"/><Relationship Id="rId6" Type="http://schemas.openxmlformats.org/officeDocument/2006/relationships/tags" Target="../tags/tag397.xml"/><Relationship Id="rId7" Type="http://schemas.openxmlformats.org/officeDocument/2006/relationships/tags" Target="../tags/tag398.xml"/><Relationship Id="rId8" Type="http://schemas.openxmlformats.org/officeDocument/2006/relationships/tags" Target="../tags/tag399.xml"/><Relationship Id="rId9" Type="http://schemas.openxmlformats.org/officeDocument/2006/relationships/tags" Target="../tags/tag400.xml"/><Relationship Id="rId10" Type="http://schemas.openxmlformats.org/officeDocument/2006/relationships/tags" Target="../tags/tag401.xml"/><Relationship Id="rId11" Type="http://schemas.openxmlformats.org/officeDocument/2006/relationships/tags" Target="../tags/tag402.xml"/><Relationship Id="rId12" Type="http://schemas.openxmlformats.org/officeDocument/2006/relationships/tags" Target="../tags/tag403.xml"/><Relationship Id="rId13" Type="http://schemas.openxmlformats.org/officeDocument/2006/relationships/tags" Target="../tags/tag404.xml"/><Relationship Id="rId14" Type="http://schemas.openxmlformats.org/officeDocument/2006/relationships/tags" Target="../tags/tag405.xml"/><Relationship Id="rId15" Type="http://schemas.openxmlformats.org/officeDocument/2006/relationships/tags" Target="../tags/tag406.xml"/><Relationship Id="rId16" Type="http://schemas.openxmlformats.org/officeDocument/2006/relationships/tags" Target="../tags/tag407.xml"/><Relationship Id="rId17" Type="http://schemas.openxmlformats.org/officeDocument/2006/relationships/tags" Target="../tags/tag408.xml"/><Relationship Id="rId18" Type="http://schemas.openxmlformats.org/officeDocument/2006/relationships/tags" Target="../tags/tag409.xml"/><Relationship Id="rId19" Type="http://schemas.openxmlformats.org/officeDocument/2006/relationships/tags" Target="../tags/tag410.xml"/><Relationship Id="rId20" Type="http://schemas.openxmlformats.org/officeDocument/2006/relationships/tags" Target="../tags/tag411.xml"/><Relationship Id="rId21" Type="http://schemas.openxmlformats.org/officeDocument/2006/relationships/tags" Target="../tags/tag412.xml"/><Relationship Id="rId22" Type="http://schemas.openxmlformats.org/officeDocument/2006/relationships/tags" Target="../tags/tag413.xml"/><Relationship Id="rId23" Type="http://schemas.openxmlformats.org/officeDocument/2006/relationships/tags" Target="../tags/tag414.xml"/><Relationship Id="rId24" Type="http://schemas.openxmlformats.org/officeDocument/2006/relationships/tags" Target="../tags/tag415.xml"/><Relationship Id="rId25" Type="http://schemas.openxmlformats.org/officeDocument/2006/relationships/tags" Target="../tags/tag416.xml"/><Relationship Id="rId26" Type="http://schemas.openxmlformats.org/officeDocument/2006/relationships/tags" Target="../tags/tag417.xml"/><Relationship Id="rId27" Type="http://schemas.openxmlformats.org/officeDocument/2006/relationships/tags" Target="../tags/tag418.xml"/><Relationship Id="rId28" Type="http://schemas.openxmlformats.org/officeDocument/2006/relationships/tags" Target="../tags/tag419.xml"/><Relationship Id="rId29" Type="http://schemas.openxmlformats.org/officeDocument/2006/relationships/tags" Target="../tags/tag420.xml"/><Relationship Id="rId30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421.xml"/><Relationship Id="rId2" Type="http://schemas.openxmlformats.org/officeDocument/2006/relationships/tags" Target="../tags/tag422.xml"/><Relationship Id="rId3" Type="http://schemas.openxmlformats.org/officeDocument/2006/relationships/tags" Target="../tags/tag423.xml"/><Relationship Id="rId4" Type="http://schemas.openxmlformats.org/officeDocument/2006/relationships/tags" Target="../tags/tag424.xml"/><Relationship Id="rId5" Type="http://schemas.openxmlformats.org/officeDocument/2006/relationships/tags" Target="../tags/tag425.xml"/><Relationship Id="rId6" Type="http://schemas.openxmlformats.org/officeDocument/2006/relationships/tags" Target="../tags/tag426.xml"/><Relationship Id="rId7" Type="http://schemas.openxmlformats.org/officeDocument/2006/relationships/tags" Target="../tags/tag427.xml"/><Relationship Id="rId8" Type="http://schemas.openxmlformats.org/officeDocument/2006/relationships/tags" Target="../tags/tag428.xml"/><Relationship Id="rId9" Type="http://schemas.openxmlformats.org/officeDocument/2006/relationships/tags" Target="../tags/tag429.xml"/><Relationship Id="rId10" Type="http://schemas.openxmlformats.org/officeDocument/2006/relationships/tags" Target="../tags/tag430.xml"/><Relationship Id="rId11" Type="http://schemas.openxmlformats.org/officeDocument/2006/relationships/tags" Target="../tags/tag431.xml"/><Relationship Id="rId12" Type="http://schemas.openxmlformats.org/officeDocument/2006/relationships/tags" Target="../tags/tag432.xml"/><Relationship Id="rId13" Type="http://schemas.openxmlformats.org/officeDocument/2006/relationships/tags" Target="../tags/tag433.xml"/><Relationship Id="rId14" Type="http://schemas.openxmlformats.org/officeDocument/2006/relationships/tags" Target="../tags/tag434.xml"/><Relationship Id="rId15" Type="http://schemas.openxmlformats.org/officeDocument/2006/relationships/tags" Target="../tags/tag435.xml"/><Relationship Id="rId16" Type="http://schemas.openxmlformats.org/officeDocument/2006/relationships/tags" Target="../tags/tag436.xml"/><Relationship Id="rId17" Type="http://schemas.openxmlformats.org/officeDocument/2006/relationships/tags" Target="../tags/tag437.xml"/><Relationship Id="rId18" Type="http://schemas.openxmlformats.org/officeDocument/2006/relationships/tags" Target="../tags/tag438.xml"/><Relationship Id="rId19" Type="http://schemas.openxmlformats.org/officeDocument/2006/relationships/tags" Target="../tags/tag439.xml"/><Relationship Id="rId20" Type="http://schemas.openxmlformats.org/officeDocument/2006/relationships/tags" Target="../tags/tag440.xml"/><Relationship Id="rId21" Type="http://schemas.openxmlformats.org/officeDocument/2006/relationships/slideLayout" Target="../slideLayouts/slideLayout1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441.xml"/><Relationship Id="rId2" Type="http://schemas.openxmlformats.org/officeDocument/2006/relationships/tags" Target="../tags/tag442.xml"/><Relationship Id="rId3" Type="http://schemas.openxmlformats.org/officeDocument/2006/relationships/tags" Target="../tags/tag443.xml"/><Relationship Id="rId4" Type="http://schemas.openxmlformats.org/officeDocument/2006/relationships/tags" Target="../tags/tag444.xml"/><Relationship Id="rId5" Type="http://schemas.openxmlformats.org/officeDocument/2006/relationships/tags" Target="../tags/tag445.xml"/><Relationship Id="rId6" Type="http://schemas.openxmlformats.org/officeDocument/2006/relationships/tags" Target="../tags/tag446.xml"/><Relationship Id="rId7" Type="http://schemas.openxmlformats.org/officeDocument/2006/relationships/tags" Target="../tags/tag447.xml"/><Relationship Id="rId8" Type="http://schemas.openxmlformats.org/officeDocument/2006/relationships/tags" Target="../tags/tag448.xml"/><Relationship Id="rId9" Type="http://schemas.openxmlformats.org/officeDocument/2006/relationships/tags" Target="../tags/tag449.xml"/><Relationship Id="rId10" Type="http://schemas.openxmlformats.org/officeDocument/2006/relationships/tags" Target="../tags/tag450.xml"/><Relationship Id="rId11" Type="http://schemas.openxmlformats.org/officeDocument/2006/relationships/tags" Target="../tags/tag451.xml"/><Relationship Id="rId12" Type="http://schemas.openxmlformats.org/officeDocument/2006/relationships/tags" Target="../tags/tag452.xml"/><Relationship Id="rId13" Type="http://schemas.openxmlformats.org/officeDocument/2006/relationships/tags" Target="../tags/tag453.xml"/><Relationship Id="rId14" Type="http://schemas.openxmlformats.org/officeDocument/2006/relationships/tags" Target="../tags/tag454.xml"/><Relationship Id="rId15" Type="http://schemas.openxmlformats.org/officeDocument/2006/relationships/tags" Target="../tags/tag455.xml"/><Relationship Id="rId16" Type="http://schemas.openxmlformats.org/officeDocument/2006/relationships/tags" Target="../tags/tag456.xml"/><Relationship Id="rId17" Type="http://schemas.openxmlformats.org/officeDocument/2006/relationships/tags" Target="../tags/tag457.xml"/><Relationship Id="rId18" Type="http://schemas.openxmlformats.org/officeDocument/2006/relationships/tags" Target="../tags/tag458.xml"/><Relationship Id="rId19" Type="http://schemas.openxmlformats.org/officeDocument/2006/relationships/tags" Target="../tags/tag459.xml"/><Relationship Id="rId20" Type="http://schemas.openxmlformats.org/officeDocument/2006/relationships/tags" Target="../tags/tag460.xml"/><Relationship Id="rId21" Type="http://schemas.openxmlformats.org/officeDocument/2006/relationships/slideLayout" Target="../slideLayouts/slideLayout1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461.xml"/><Relationship Id="rId2" Type="http://schemas.openxmlformats.org/officeDocument/2006/relationships/tags" Target="../tags/tag462.xml"/><Relationship Id="rId3" Type="http://schemas.openxmlformats.org/officeDocument/2006/relationships/tags" Target="../tags/tag463.xml"/><Relationship Id="rId4" Type="http://schemas.openxmlformats.org/officeDocument/2006/relationships/tags" Target="../tags/tag464.xml"/><Relationship Id="rId5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单击此处添加副标题</a:t>
            </a:r>
            <a:endParaRPr altLang="en-US" lang="zh-CN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48652" name="日期时间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/>
          <a:p>
            <a:r>
              <a:rPr altLang="zh-CN" lang="en-US"/>
              <a:t>20XX/01/01</a:t>
            </a:r>
            <a:endParaRPr altLang="zh-CN" lang="en-US"/>
          </a:p>
        </p:txBody>
      </p:sp>
      <p:sp>
        <p:nvSpPr>
          <p:cNvPr id="1048654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>XX</a:t>
            </a:r>
            <a:endParaRPr altLang="en-US" lang="zh-CN"/>
          </a:p>
        </p:txBody>
      </p:sp>
      <p:sp>
        <p:nvSpPr>
          <p:cNvPr id="1048656" name="标题 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/>
        <p:txBody>
          <a:bodyPr/>
          <a:p>
            <a:r>
              <a:rPr altLang="en-US" lang="zh-CN"/>
              <a:t>2024年电信行业5G网络推广计划</a:t>
            </a:r>
            <a:endParaRPr altLang="en-US" lang="zh-CN"/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8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zh-CN" lang="en-US"/>
              <a:t>CONTENTS</a:t>
            </a:r>
            <a:endParaRPr altLang="zh-CN" lang="en-US"/>
          </a:p>
        </p:txBody>
      </p:sp>
      <p:sp>
        <p:nvSpPr>
          <p:cNvPr id="1048850" name="文本框 1"/>
          <p:cNvSpPr txBox="1"/>
          <p:nvPr>
            <p:custDataLst>
              <p:tags r:id="rId3"/>
            </p:custDataLst>
          </p:nvPr>
        </p:nvSpPr>
        <p:spPr>
          <a:xfrm>
            <a:off x="5483225" y="939800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01.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2" name="文本框 10"/>
          <p:cNvSpPr txBox="1"/>
          <p:nvPr>
            <p:custDataLst>
              <p:tags r:id="rId4"/>
            </p:custDataLst>
          </p:nvPr>
        </p:nvSpPr>
        <p:spPr>
          <a:xfrm>
            <a:off x="7139940" y="1075690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推广计划背景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5" name="直接连接符 22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4355" y="178308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4" name="文本框 8"/>
          <p:cNvSpPr txBox="1"/>
          <p:nvPr>
            <p:custDataLst>
              <p:tags r:id="rId6"/>
            </p:custDataLst>
          </p:nvPr>
        </p:nvSpPr>
        <p:spPr>
          <a:xfrm>
            <a:off x="5483225" y="2023110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02.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56" name="文本框 15"/>
          <p:cNvSpPr txBox="1"/>
          <p:nvPr>
            <p:custDataLst>
              <p:tags r:id="rId7"/>
            </p:custDataLst>
          </p:nvPr>
        </p:nvSpPr>
        <p:spPr>
          <a:xfrm>
            <a:off x="7139940" y="2136775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推广计划内容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7" name="直接连接符 25"/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5634355" y="284416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58" name="文本框 2"/>
          <p:cNvSpPr txBox="1"/>
          <p:nvPr>
            <p:custDataLst>
              <p:tags r:id="rId9"/>
            </p:custDataLst>
          </p:nvPr>
        </p:nvSpPr>
        <p:spPr>
          <a:xfrm>
            <a:off x="5483225" y="3084195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03.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0" name="文本框 14"/>
          <p:cNvSpPr txBox="1"/>
          <p:nvPr>
            <p:custDataLst>
              <p:tags r:id="rId10"/>
            </p:custDataLst>
          </p:nvPr>
        </p:nvSpPr>
        <p:spPr>
          <a:xfrm>
            <a:off x="7139940" y="3175635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推广计划实施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59" name="直接连接符 26"/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5634355" y="388302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2" name="文本框 9"/>
          <p:cNvSpPr txBox="1"/>
          <p:nvPr>
            <p:custDataLst>
              <p:tags r:id="rId12"/>
            </p:custDataLst>
          </p:nvPr>
        </p:nvSpPr>
        <p:spPr>
          <a:xfrm>
            <a:off x="5483225" y="4123055"/>
            <a:ext cx="1098550" cy="70802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04.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4" name="文本框 18"/>
          <p:cNvSpPr txBox="1"/>
          <p:nvPr>
            <p:custDataLst>
              <p:tags r:id="rId13"/>
            </p:custDataLst>
          </p:nvPr>
        </p:nvSpPr>
        <p:spPr>
          <a:xfrm>
            <a:off x="7139940" y="4192905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推广计划风险及应对措施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1" name="直接连接符 27"/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5634355" y="4899660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66" name="文本框 13"/>
          <p:cNvSpPr txBox="1"/>
          <p:nvPr>
            <p:custDataLst>
              <p:tags r:id="rId15"/>
            </p:custDataLst>
          </p:nvPr>
        </p:nvSpPr>
        <p:spPr>
          <a:xfrm>
            <a:off x="5483225" y="5139690"/>
            <a:ext cx="1098550" cy="706755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/>
            <a:r>
              <a:rPr altLang="zh-CN" b="1" dirty="0" sz="4000" lang="en-US">
                <a:gradFill flip="none" rotWithShape="1">
                  <a:gsLst>
                    <a:gs pos="36000">
                      <a:schemeClr val="accent1"/>
                    </a:gs>
                    <a:gs pos="100000">
                      <a:schemeClr val="accent4"/>
                    </a:gs>
                  </a:gsLst>
                  <a:lin ang="13500000" scaled="1"/>
                </a:gradFill>
                <a:latin typeface="+mj-ea"/>
                <a:ea typeface="+mj-ea"/>
              </a:rPr>
              <a:t>05. </a:t>
            </a:r>
            <a:endParaRPr altLang="zh-CN" b="1" dirty="0" sz="4000" lang="en-US">
              <a:gradFill flip="none" rotWithShape="1">
                <a:gsLst>
                  <a:gs pos="36000">
                    <a:schemeClr val="accent1"/>
                  </a:gs>
                  <a:gs pos="100000">
                    <a:schemeClr val="accent4"/>
                  </a:gs>
                </a:gsLst>
                <a:lin ang="13500000" scaled="1"/>
              </a:gradFill>
              <a:latin typeface="+mj-ea"/>
              <a:ea typeface="+mj-ea"/>
            </a:endParaRPr>
          </a:p>
        </p:txBody>
      </p:sp>
      <p:sp>
        <p:nvSpPr>
          <p:cNvPr id="1048868" name="文本框 16"/>
          <p:cNvSpPr txBox="1"/>
          <p:nvPr>
            <p:custDataLst>
              <p:tags r:id="rId16"/>
            </p:custDataLst>
          </p:nvPr>
        </p:nvSpPr>
        <p:spPr>
          <a:xfrm>
            <a:off x="7139940" y="5209540"/>
            <a:ext cx="4293235" cy="460375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zh-CN" b="1" dirty="0" sz="2400" lang="en-US">
                <a:solidFill>
                  <a:schemeClr val="tx1"/>
                </a:solidFill>
                <a:latin typeface="+mj-ea"/>
                <a:ea typeface="+mj-ea"/>
              </a:rPr>
              <a:t>推广计划预期效果</a:t>
            </a:r>
            <a:endParaRPr altLang="zh-CN" b="1" dirty="0" sz="2400" 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3145763" name="直接连接符 17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5634355" y="5916295"/>
            <a:ext cx="5697855" cy="0"/>
          </a:xfrm>
          <a:prstGeom prst="line"/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893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01</a:t>
            </a:r>
            <a:endParaRPr altLang="zh-CN" lang="en-US"/>
          </a:p>
        </p:txBody>
      </p:sp>
      <p:sp>
        <p:nvSpPr>
          <p:cNvPr id="104893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推广计划背景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5G技术发展现状</a:t>
            </a:r>
            <a:endParaRPr altLang="en-US" lang="zh-CN"/>
          </a:p>
        </p:txBody>
      </p:sp>
      <p:sp>
        <p:nvSpPr>
          <p:cNvPr id="104899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5G技术已在全球范围内得到广泛应用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99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899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5G技术能够提供更快的网络速度和更低的延迟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5G技术将促进物联网、人工智能等技术的发展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0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5G技术将为电信行业带来更多的商业机会和竞争优势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1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电信行业5G网络需求</a:t>
            </a:r>
            <a:endParaRPr altLang="en-US" lang="zh-CN"/>
          </a:p>
        </p:txBody>
      </p:sp>
      <p:sp>
        <p:nvSpPr>
          <p:cNvPr id="1049054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6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58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0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市场竞争加剧：电信行业市场竞争加剧，5G网络成为各家运营商争夺市场份额的重要手段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62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4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6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68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用户规模增长：随着移动互联网的普及，用户规模不断增长，对网络速度和稳定性要求更高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0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2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4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76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业务需求多样化：随着物联网、云计算等技术的发展，电信行业业务需求呈现多样化趋势，需要更高的网络带宽和更低的时延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078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0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2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084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 fontScale="95556" lnSpcReduction="20000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技术创新推动：5G网络技术不断创新，为电信行业提供了更多的可能性，如边缘计算、网络切片等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推广计划目标</a:t>
            </a:r>
            <a:endParaRPr altLang="en-US" lang="zh-CN"/>
          </a:p>
        </p:txBody>
      </p:sp>
      <p:sp>
        <p:nvSpPr>
          <p:cNvPr id="1049126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06240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28" name="矩形 65"/>
          <p:cNvSpPr/>
          <p:nvPr>
            <p:custDataLst>
              <p:tags r:id="rId2"/>
            </p:custDataLst>
          </p:nvPr>
        </p:nvSpPr>
        <p:spPr>
          <a:xfrm>
            <a:off x="1191930" y="1728521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0" name="文本框 66"/>
          <p:cNvSpPr txBox="1"/>
          <p:nvPr>
            <p:custDataLst>
              <p:tags r:id="rId3"/>
            </p:custDataLst>
          </p:nvPr>
        </p:nvSpPr>
        <p:spPr>
          <a:xfrm>
            <a:off x="1574032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提升5G网络覆盖率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32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13101" y="1364400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34" name="矩形 69"/>
          <p:cNvSpPr/>
          <p:nvPr>
            <p:custDataLst>
              <p:tags r:id="rId5"/>
            </p:custDataLst>
          </p:nvPr>
        </p:nvSpPr>
        <p:spPr>
          <a:xfrm>
            <a:off x="6398150" y="1728521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36" name="文本框 70"/>
          <p:cNvSpPr txBox="1"/>
          <p:nvPr>
            <p:custDataLst>
              <p:tags r:id="rId6"/>
            </p:custDataLst>
          </p:nvPr>
        </p:nvSpPr>
        <p:spPr>
          <a:xfrm>
            <a:off x="6780894" y="1628981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促进5G与各行业的融合应用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38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062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140" name="文本框 74"/>
          <p:cNvSpPr txBox="1"/>
          <p:nvPr>
            <p:custDataLst>
              <p:tags r:id="rId8"/>
            </p:custDataLst>
          </p:nvPr>
        </p:nvSpPr>
        <p:spPr>
          <a:xfrm>
            <a:off x="1574032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提高5G网络服务质量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49142" name="矩形 73"/>
          <p:cNvSpPr/>
          <p:nvPr>
            <p:custDataLst>
              <p:tags r:id="rId9"/>
            </p:custDataLst>
          </p:nvPr>
        </p:nvSpPr>
        <p:spPr>
          <a:xfrm>
            <a:off x="1191930" y="4285072"/>
            <a:ext cx="218445" cy="218445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4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71540" y="3920951"/>
            <a:ext cx="4429007" cy="225683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146" name="矩形 84"/>
          <p:cNvSpPr/>
          <p:nvPr>
            <p:custDataLst>
              <p:tags r:id="rId11"/>
            </p:custDataLst>
          </p:nvPr>
        </p:nvSpPr>
        <p:spPr>
          <a:xfrm>
            <a:off x="6457231" y="4285072"/>
            <a:ext cx="218445" cy="218445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148" name="文本框 85"/>
          <p:cNvSpPr txBox="1"/>
          <p:nvPr>
            <p:custDataLst>
              <p:tags r:id="rId12"/>
            </p:custDataLst>
          </p:nvPr>
        </p:nvSpPr>
        <p:spPr>
          <a:xfrm>
            <a:off x="6839333" y="4184890"/>
            <a:ext cx="3893432" cy="1276277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降低5G网络使用成本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推广计划意义</a:t>
            </a:r>
            <a:endParaRPr altLang="en-US" lang="zh-CN"/>
          </a:p>
        </p:txBody>
      </p:sp>
      <p:sp>
        <p:nvSpPr>
          <p:cNvPr id="104919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19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0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提升电信行业竞争力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0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满足用户对高速网络的需求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1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1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22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推动数字化转型和创新发展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22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促进5G产业链发展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2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02</a:t>
            </a:r>
            <a:endParaRPr altLang="zh-CN" lang="en-US"/>
          </a:p>
        </p:txBody>
      </p:sp>
      <p:sp>
        <p:nvSpPr>
          <p:cNvPr id="104927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推广计划内容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推广范围</a:t>
            </a:r>
            <a:endParaRPr altLang="en-US" lang="zh-CN"/>
          </a:p>
        </p:txBody>
      </p:sp>
      <p:sp>
        <p:nvSpPr>
          <p:cNvPr id="104933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城市地区：优先在直辖市、省会城市和计划单列市等主要城市进行5G网络推广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3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3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农村地区：逐步推进5G网络向农村地区覆盖，提升农村用户体验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2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重点应用领域：加强与垂直行业的合作，如智慧城市、工业互联网、车联网等领域，推动5G应用落地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4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4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35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海外市场：积极开拓海外市场，提升中国5G技术的国际影响力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5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推广方式</a:t>
            </a:r>
            <a:endParaRPr altLang="en-US" lang="zh-CN"/>
          </a:p>
        </p:txBody>
      </p:sp>
      <p:sp>
        <p:nvSpPr>
          <p:cNvPr id="1049394" name="五边形 30"/>
          <p:cNvSpPr/>
          <p:nvPr>
            <p:custDataLst>
              <p:tags r:id="rId1"/>
            </p:custDataLst>
          </p:nvPr>
        </p:nvSpPr>
        <p:spPr>
          <a:xfrm>
            <a:off x="838200" y="3218059"/>
            <a:ext cx="2787094" cy="1132917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6" name="燕尾形 36"/>
          <p:cNvSpPr/>
          <p:nvPr>
            <p:custDataLst>
              <p:tags r:id="rId2"/>
            </p:custDataLst>
          </p:nvPr>
        </p:nvSpPr>
        <p:spPr>
          <a:xfrm>
            <a:off x="3342276" y="3218059"/>
            <a:ext cx="2787094" cy="1132917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398" name="燕尾形 37"/>
          <p:cNvSpPr/>
          <p:nvPr>
            <p:custDataLst>
              <p:tags r:id="rId3"/>
            </p:custDataLst>
          </p:nvPr>
        </p:nvSpPr>
        <p:spPr>
          <a:xfrm>
            <a:off x="8350429" y="3218059"/>
            <a:ext cx="2787094" cy="1132917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0" name="燕尾形 38"/>
          <p:cNvSpPr/>
          <p:nvPr>
            <p:custDataLst>
              <p:tags r:id="rId4"/>
            </p:custDataLst>
          </p:nvPr>
        </p:nvSpPr>
        <p:spPr>
          <a:xfrm>
            <a:off x="5846353" y="3218059"/>
            <a:ext cx="2787094" cy="1132917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49402" name="文本框 3"/>
          <p:cNvSpPr txBox="1"/>
          <p:nvPr>
            <p:custDataLst>
              <p:tags r:id="rId5"/>
            </p:custDataLst>
          </p:nvPr>
        </p:nvSpPr>
        <p:spPr>
          <a:xfrm>
            <a:off x="3283983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宣传推广：通过广告、媒体等方式宣传5G网络的优点和特色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4" name="文本框 6"/>
          <p:cNvSpPr txBox="1"/>
          <p:nvPr>
            <p:custDataLst>
              <p:tags r:id="rId6"/>
            </p:custDataLst>
          </p:nvPr>
        </p:nvSpPr>
        <p:spPr>
          <a:xfrm>
            <a:off x="838200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合作推广：与各大电信运营商合作，共同推广5G网络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6" name="文本框 7"/>
          <p:cNvSpPr txBox="1"/>
          <p:nvPr>
            <p:custDataLst>
              <p:tags r:id="rId7"/>
            </p:custDataLst>
          </p:nvPr>
        </p:nvSpPr>
        <p:spPr>
          <a:xfrm>
            <a:off x="5844663" y="1633157"/>
            <a:ext cx="3005905" cy="1355952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终端推广：推出更多支持5G网络的终端设备，如手机、电脑等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408" name="文本框 8"/>
          <p:cNvSpPr txBox="1"/>
          <p:nvPr>
            <p:custDataLst>
              <p:tags r:id="rId8"/>
            </p:custDataLst>
          </p:nvPr>
        </p:nvSpPr>
        <p:spPr>
          <a:xfrm>
            <a:off x="8347895" y="4592597"/>
            <a:ext cx="3005905" cy="1317090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优惠推广：推出5G网络套餐优惠活动，吸引用户使用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推广时间表</a:t>
            </a:r>
            <a:endParaRPr altLang="en-US" lang="zh-CN"/>
          </a:p>
        </p:txBody>
      </p:sp>
      <p:sp>
        <p:nvSpPr>
          <p:cNvPr id="104945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5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2024年第一季度：完成5G网络基础设施建设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2024年第三季度：全面推进5G网络商用服务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7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7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48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2024年第四季度：持续优化5G网络服务体验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48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2024年第二季度：开展5G网络试商用服务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推广资源投入</a:t>
            </a:r>
            <a:endParaRPr altLang="en-US" lang="zh-CN"/>
          </a:p>
        </p:txBody>
      </p:sp>
      <p:sp>
        <p:nvSpPr>
          <p:cNvPr id="104953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4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6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3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2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4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4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人员：专业团队负责推广计划的执行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4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物资：提供必要的设备、物料等资源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5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4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6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5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2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4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56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时间：合理安排时间节点，确保计划按时推进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56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资金：提供充足的预算支持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61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03</a:t>
            </a:r>
            <a:endParaRPr altLang="zh-CN" lang="en-US"/>
          </a:p>
        </p:txBody>
      </p:sp>
      <p:sp>
        <p:nvSpPr>
          <p:cNvPr id="104961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推广计划实施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实施主体</a:t>
            </a:r>
            <a:endParaRPr altLang="en-US" lang="zh-CN"/>
          </a:p>
        </p:txBody>
      </p:sp>
      <p:sp>
        <p:nvSpPr>
          <p:cNvPr id="1049670" name="矩形 5"/>
          <p:cNvSpPr/>
          <p:nvPr>
            <p:custDataLst>
              <p:tags r:id="rId1"/>
            </p:custDataLst>
          </p:nvPr>
        </p:nvSpPr>
        <p:spPr>
          <a:xfrm>
            <a:off x="838200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2" name="矩形 10"/>
          <p:cNvSpPr/>
          <p:nvPr>
            <p:custDataLst>
              <p:tags r:id="rId2"/>
            </p:custDataLst>
          </p:nvPr>
        </p:nvSpPr>
        <p:spPr>
          <a:xfrm>
            <a:off x="117814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4" name="TextBox 2"/>
          <p:cNvSpPr txBox="1"/>
          <p:nvPr>
            <p:custDataLst>
              <p:tags r:id="rId3"/>
            </p:custDataLst>
          </p:nvPr>
        </p:nvSpPr>
        <p:spPr>
          <a:xfrm>
            <a:off x="986772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电信运营商：负责5G网络的部署、运营和维护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76" name="矩形 6"/>
          <p:cNvSpPr/>
          <p:nvPr>
            <p:custDataLst>
              <p:tags r:id="rId4"/>
            </p:custDataLst>
          </p:nvPr>
        </p:nvSpPr>
        <p:spPr>
          <a:xfrm>
            <a:off x="3521057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78" name="矩形 11"/>
          <p:cNvSpPr/>
          <p:nvPr>
            <p:custDataLst>
              <p:tags r:id="rId5"/>
            </p:custDataLst>
          </p:nvPr>
        </p:nvSpPr>
        <p:spPr>
          <a:xfrm>
            <a:off x="3879342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0" name="TextBox 2"/>
          <p:cNvSpPr txBox="1"/>
          <p:nvPr>
            <p:custDataLst>
              <p:tags r:id="rId6"/>
            </p:custDataLst>
          </p:nvPr>
        </p:nvSpPr>
        <p:spPr>
          <a:xfrm>
            <a:off x="3669017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设备制造商：提供5G网络所需的设备、技术和服务支持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82" name="矩形 33"/>
          <p:cNvSpPr/>
          <p:nvPr>
            <p:custDataLst>
              <p:tags r:id="rId7"/>
            </p:custDataLst>
          </p:nvPr>
        </p:nvSpPr>
        <p:spPr>
          <a:xfrm>
            <a:off x="6199634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4" name="矩形 37"/>
          <p:cNvSpPr/>
          <p:nvPr>
            <p:custDataLst>
              <p:tags r:id="rId8"/>
            </p:custDataLst>
          </p:nvPr>
        </p:nvSpPr>
        <p:spPr>
          <a:xfrm>
            <a:off x="6539576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86" name="TextBox 2"/>
          <p:cNvSpPr txBox="1"/>
          <p:nvPr>
            <p:custDataLst>
              <p:tags r:id="rId9"/>
            </p:custDataLst>
          </p:nvPr>
        </p:nvSpPr>
        <p:spPr>
          <a:xfrm>
            <a:off x="6348206" y="3068798"/>
            <a:ext cx="2184713" cy="1764137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政府机构：制定相关政策和标准，推动5G网络的普及和应用</a:t>
            </a:r>
            <a:endParaRPr altLang="en-US" dirty="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688" name="矩形 34"/>
          <p:cNvSpPr/>
          <p:nvPr>
            <p:custDataLst>
              <p:tags r:id="rId10"/>
            </p:custDataLst>
          </p:nvPr>
        </p:nvSpPr>
        <p:spPr>
          <a:xfrm>
            <a:off x="8872708" y="2519143"/>
            <a:ext cx="2481628" cy="250993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0" name="矩形 38"/>
          <p:cNvSpPr/>
          <p:nvPr>
            <p:custDataLst>
              <p:tags r:id="rId11"/>
            </p:custDataLst>
          </p:nvPr>
        </p:nvSpPr>
        <p:spPr>
          <a:xfrm>
            <a:off x="9230993" y="2513640"/>
            <a:ext cx="509536" cy="264203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692" name="TextBox 2"/>
          <p:cNvSpPr txBox="1"/>
          <p:nvPr>
            <p:custDataLst>
              <p:tags r:id="rId12"/>
            </p:custDataLst>
          </p:nvPr>
        </p:nvSpPr>
        <p:spPr>
          <a:xfrm>
            <a:off x="9021280" y="3068798"/>
            <a:ext cx="2184713" cy="1764137"/>
          </a:xfrm>
          <a:prstGeom prst="rect"/>
          <a:noFill/>
        </p:spPr>
        <p:txBody>
          <a:bodyPr rtlCol="0" wrap="square">
            <a:normAutofit fontScale="9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产业链上下游企业：共同参与5G网络的推广和应用，形成良好的产业生态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实施流程</a:t>
            </a:r>
            <a:endParaRPr altLang="en-US" lang="zh-CN"/>
          </a:p>
        </p:txBody>
      </p:sp>
      <p:sp>
        <p:nvSpPr>
          <p:cNvPr id="1049734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36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确定目标：明确推广计划的目标和预期效果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38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0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2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制定方案：根据目标制定具体的推广方案和策略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44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6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48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资源准备：准备所需的资源，包括人力、物力和财力等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0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2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754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实施推广：按照方案执行推广计划，并不断优化和调整方案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56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实施时间安排</a:t>
            </a:r>
            <a:endParaRPr altLang="en-US" lang="zh-CN"/>
          </a:p>
        </p:txBody>
      </p:sp>
      <p:sp>
        <p:nvSpPr>
          <p:cNvPr id="1049798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0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2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4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06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3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08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0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2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5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4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37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39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16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18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820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1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2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3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4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45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49826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28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0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2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49834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2024年第一季度：完成5G网络基础设施建设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6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2024年第四季度：持续优化5G网络服务体验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38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2024年第三季度：全面推广5G网络服务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2024年第二季度：开展5G网络试商用服务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实施效果评估</a:t>
            </a:r>
            <a:endParaRPr altLang="en-US" lang="zh-CN"/>
          </a:p>
        </p:txBody>
      </p:sp>
      <p:sp>
        <p:nvSpPr>
          <p:cNvPr id="1049882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用户增长：评估5G用户增长情况，分析增长原因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86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88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网络覆盖：评估5G网络覆盖情况，分析覆盖不足的原因和解决方案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2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89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终端设备：评估终端设备的兼容性和性能，分析存在的问题和改进方案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98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90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业务应用：评估5G业务应用的发展情况，分析存在的问题和改进方案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904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4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4994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04</a:t>
            </a:r>
            <a:endParaRPr altLang="zh-CN" lang="en-US"/>
          </a:p>
        </p:txBody>
      </p:sp>
      <p:sp>
        <p:nvSpPr>
          <p:cNvPr id="104994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 fontScale="95556"/>
          </a:bodyPr>
          <a:p>
            <a:r>
              <a:rPr altLang="en-US" lang="zh-CN"/>
              <a:t>推广计划风险及应对措施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技术风险及应对措施</a:t>
            </a:r>
            <a:endParaRPr altLang="en-US" lang="zh-CN"/>
          </a:p>
        </p:txBody>
      </p:sp>
      <p:sp>
        <p:nvSpPr>
          <p:cNvPr id="1050006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08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技术风险：5G网络技术尚不成熟，存在技术缺陷和安全隐患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0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2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4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应对措施：加强技术研发和测试，完善5G网络安全防护体系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16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18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0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技术风险：5G网络建设成本高昂，投资回报率低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2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4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26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应对措施：优化5G网络建设方案，降低建设成本，提高投资回报率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28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市场风险及应对措施</a:t>
            </a:r>
            <a:endParaRPr altLang="en-US" lang="zh-CN"/>
          </a:p>
        </p:txBody>
      </p:sp>
      <p:sp>
        <p:nvSpPr>
          <p:cNvPr id="1050070" name="任意多边形 20"/>
          <p:cNvSpPr/>
          <p:nvPr>
            <p:custDataLst>
              <p:tags r:id="rId1"/>
            </p:custDataLst>
          </p:nvPr>
        </p:nvSpPr>
        <p:spPr>
          <a:xfrm rot="2700000">
            <a:off x="1675982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2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17531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市场竞争加剧：加强品牌宣传，提升服务质量，提高用户黏性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74" name="矩形 42"/>
          <p:cNvSpPr/>
          <p:nvPr>
            <p:custDataLst>
              <p:tags r:id="rId3"/>
            </p:custDataLst>
          </p:nvPr>
        </p:nvSpPr>
        <p:spPr>
          <a:xfrm>
            <a:off x="1450558" y="2733328"/>
            <a:ext cx="1742579" cy="123401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6" name="任意多边形 18"/>
          <p:cNvSpPr/>
          <p:nvPr>
            <p:custDataLst>
              <p:tags r:id="rId4"/>
            </p:custDataLst>
          </p:nvPr>
        </p:nvSpPr>
        <p:spPr>
          <a:xfrm rot="5400000">
            <a:off x="4192345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78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33239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技术更新换代：持续投入研发，保持技术领先，加强与产业链上下游合作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0" name="矩形 43"/>
          <p:cNvSpPr/>
          <p:nvPr>
            <p:custDataLst>
              <p:tags r:id="rId6"/>
            </p:custDataLst>
          </p:nvPr>
        </p:nvSpPr>
        <p:spPr>
          <a:xfrm>
            <a:off x="3966921" y="2733328"/>
            <a:ext cx="1742579" cy="123401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2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08053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4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9602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法律法规限制：密切关注政策动态，合规经营，避免法律风险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6" name="矩形 44"/>
          <p:cNvSpPr/>
          <p:nvPr>
            <p:custDataLst>
              <p:tags r:id="rId9"/>
            </p:custDataLst>
          </p:nvPr>
        </p:nvSpPr>
        <p:spPr>
          <a:xfrm>
            <a:off x="6481973" y="2733328"/>
            <a:ext cx="1742579" cy="123401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88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23761" y="1364400"/>
            <a:ext cx="1291603" cy="1293847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090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65310" y="3113403"/>
            <a:ext cx="2008977" cy="3064097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网络安全问题：加强网络安全保障，提升网络安全技术水平，防范网络攻击和数据泄露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2" name="矩形 45"/>
          <p:cNvSpPr/>
          <p:nvPr>
            <p:custDataLst>
              <p:tags r:id="rId12"/>
            </p:custDataLst>
          </p:nvPr>
        </p:nvSpPr>
        <p:spPr>
          <a:xfrm>
            <a:off x="8998337" y="2733328"/>
            <a:ext cx="1742579" cy="123401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政策风险及应对措施</a:t>
            </a:r>
            <a:endParaRPr altLang="en-US" lang="zh-CN"/>
          </a:p>
        </p:txBody>
      </p:sp>
      <p:sp>
        <p:nvSpPr>
          <p:cNvPr id="1050134" name="矩形 15"/>
          <p:cNvSpPr/>
          <p:nvPr>
            <p:custDataLst>
              <p:tags r:id="rId1"/>
            </p:custDataLst>
          </p:nvPr>
        </p:nvSpPr>
        <p:spPr>
          <a:xfrm>
            <a:off x="2384776" y="1446120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政策风险：政府对5G网络发展的政策变化可能影响推广计划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36" name="任意多边形 17"/>
          <p:cNvSpPr/>
          <p:nvPr>
            <p:custDataLst>
              <p:tags r:id="rId2"/>
            </p:custDataLst>
          </p:nvPr>
        </p:nvSpPr>
        <p:spPr>
          <a:xfrm flipV="1">
            <a:off x="2305533" y="136440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38" name="任意多边形 18"/>
          <p:cNvSpPr/>
          <p:nvPr>
            <p:custDataLst>
              <p:tags r:id="rId3"/>
            </p:custDataLst>
          </p:nvPr>
        </p:nvSpPr>
        <p:spPr>
          <a:xfrm flipH="1">
            <a:off x="8559143" y="193148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0" name="矩形 27"/>
          <p:cNvSpPr/>
          <p:nvPr>
            <p:custDataLst>
              <p:tags r:id="rId4"/>
            </p:custDataLst>
          </p:nvPr>
        </p:nvSpPr>
        <p:spPr>
          <a:xfrm>
            <a:off x="2384776" y="2778396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应对措施：密切关注政策动态，及时调整推广策略，加强与政府部门的沟通与合作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2" name="任意多边形 29"/>
          <p:cNvSpPr/>
          <p:nvPr>
            <p:custDataLst>
              <p:tags r:id="rId5"/>
            </p:custDataLst>
          </p:nvPr>
        </p:nvSpPr>
        <p:spPr>
          <a:xfrm flipV="1">
            <a:off x="2305533" y="269667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4" name="任意多边形 30"/>
          <p:cNvSpPr/>
          <p:nvPr>
            <p:custDataLst>
              <p:tags r:id="rId6"/>
            </p:custDataLst>
          </p:nvPr>
        </p:nvSpPr>
        <p:spPr>
          <a:xfrm flipH="1">
            <a:off x="8559143" y="3263761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46" name="矩形 5"/>
          <p:cNvSpPr/>
          <p:nvPr>
            <p:custDataLst>
              <p:tags r:id="rId7"/>
            </p:custDataLst>
          </p:nvPr>
        </p:nvSpPr>
        <p:spPr>
          <a:xfrm>
            <a:off x="2384776" y="4110673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政策风险：不同地区对5G网络建设的规定和标准可能存在差异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48" name="任意多边形 7"/>
          <p:cNvSpPr/>
          <p:nvPr>
            <p:custDataLst>
              <p:tags r:id="rId8"/>
            </p:custDataLst>
          </p:nvPr>
        </p:nvSpPr>
        <p:spPr>
          <a:xfrm flipV="1">
            <a:off x="2305533" y="4028953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0" name="任意多边形 8"/>
          <p:cNvSpPr/>
          <p:nvPr>
            <p:custDataLst>
              <p:tags r:id="rId9"/>
            </p:custDataLst>
          </p:nvPr>
        </p:nvSpPr>
        <p:spPr>
          <a:xfrm flipH="1">
            <a:off x="8559143" y="4596037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2" name="矩形 10"/>
          <p:cNvSpPr/>
          <p:nvPr>
            <p:custDataLst>
              <p:tags r:id="rId10"/>
            </p:custDataLst>
          </p:nvPr>
        </p:nvSpPr>
        <p:spPr>
          <a:xfrm>
            <a:off x="2384776" y="5442949"/>
            <a:ext cx="7425750" cy="652931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应对措施：了解各地政策差异，制定针对性的推广方案，加强与当地政府和行业协会的合作与沟通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4" name="任意多边形 12"/>
          <p:cNvSpPr/>
          <p:nvPr>
            <p:custDataLst>
              <p:tags r:id="rId11"/>
            </p:custDataLst>
          </p:nvPr>
        </p:nvSpPr>
        <p:spPr>
          <a:xfrm flipV="1">
            <a:off x="2305533" y="5361230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156" name="任意多边形 13"/>
          <p:cNvSpPr/>
          <p:nvPr>
            <p:custDataLst>
              <p:tags r:id="rId12"/>
            </p:custDataLst>
          </p:nvPr>
        </p:nvSpPr>
        <p:spPr>
          <a:xfrm flipH="1">
            <a:off x="8559143" y="5928314"/>
            <a:ext cx="1328149" cy="250111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竞争风险及应对措施</a:t>
            </a:r>
            <a:endParaRPr altLang="en-US" lang="zh-CN"/>
          </a:p>
        </p:txBody>
      </p:sp>
      <p:sp>
        <p:nvSpPr>
          <p:cNvPr id="1050198" name="对角圆角矩形 15"/>
          <p:cNvSpPr/>
          <p:nvPr>
            <p:custDataLst>
              <p:tags r:id="rId1"/>
            </p:custDataLst>
          </p:nvPr>
        </p:nvSpPr>
        <p:spPr>
          <a:xfrm>
            <a:off x="1450460" y="4098491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0" name="对角圆角矩形 16"/>
          <p:cNvSpPr/>
          <p:nvPr>
            <p:custDataLst>
              <p:tags r:id="rId2"/>
            </p:custDataLst>
          </p:nvPr>
        </p:nvSpPr>
        <p:spPr>
          <a:xfrm>
            <a:off x="1450460" y="395627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2" name="直角三角形 17"/>
          <p:cNvSpPr/>
          <p:nvPr>
            <p:custDataLst>
              <p:tags r:id="rId3"/>
            </p:custDataLst>
          </p:nvPr>
        </p:nvSpPr>
        <p:spPr>
          <a:xfrm>
            <a:off x="2016066" y="3956926"/>
            <a:ext cx="85199" cy="141997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4" name="文本框 27"/>
          <p:cNvSpPr txBox="1"/>
          <p:nvPr>
            <p:custDataLst>
              <p:tags r:id="rId4"/>
            </p:custDataLst>
          </p:nvPr>
        </p:nvSpPr>
        <p:spPr>
          <a:xfrm>
            <a:off x="2052599" y="410958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风险：网络建设成本高昂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06" name="对角圆角矩形 52"/>
          <p:cNvSpPr/>
          <p:nvPr>
            <p:custDataLst>
              <p:tags r:id="rId5"/>
            </p:custDataLst>
          </p:nvPr>
        </p:nvSpPr>
        <p:spPr>
          <a:xfrm>
            <a:off x="1450460" y="1507269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08" name="对角圆角矩形 53"/>
          <p:cNvSpPr/>
          <p:nvPr>
            <p:custDataLst>
              <p:tags r:id="rId6"/>
            </p:custDataLst>
          </p:nvPr>
        </p:nvSpPr>
        <p:spPr>
          <a:xfrm>
            <a:off x="1450460" y="1364400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0" name="直角三角形 54"/>
          <p:cNvSpPr/>
          <p:nvPr>
            <p:custDataLst>
              <p:tags r:id="rId7"/>
            </p:custDataLst>
          </p:nvPr>
        </p:nvSpPr>
        <p:spPr>
          <a:xfrm>
            <a:off x="2016066" y="1365052"/>
            <a:ext cx="85199" cy="141997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2" name="文本框 56"/>
          <p:cNvSpPr txBox="1"/>
          <p:nvPr>
            <p:custDataLst>
              <p:tags r:id="rId8"/>
            </p:custDataLst>
          </p:nvPr>
        </p:nvSpPr>
        <p:spPr>
          <a:xfrm>
            <a:off x="2052599" y="1510531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风险：竞争对手的快速跟进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14" name="对角圆角矩形 5"/>
          <p:cNvSpPr/>
          <p:nvPr>
            <p:custDataLst>
              <p:tags r:id="rId9"/>
            </p:custDataLst>
          </p:nvPr>
        </p:nvSpPr>
        <p:spPr>
          <a:xfrm>
            <a:off x="1450460" y="2802880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6" name="对角圆角矩形 6"/>
          <p:cNvSpPr/>
          <p:nvPr>
            <p:custDataLst>
              <p:tags r:id="rId10"/>
            </p:custDataLst>
          </p:nvPr>
        </p:nvSpPr>
        <p:spPr>
          <a:xfrm>
            <a:off x="1450460" y="2660011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18" name="直角三角形 7"/>
          <p:cNvSpPr/>
          <p:nvPr>
            <p:custDataLst>
              <p:tags r:id="rId11"/>
            </p:custDataLst>
          </p:nvPr>
        </p:nvSpPr>
        <p:spPr>
          <a:xfrm>
            <a:off x="2016066" y="2661315"/>
            <a:ext cx="85199" cy="141997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0" name="文本框 8"/>
          <p:cNvSpPr txBox="1"/>
          <p:nvPr>
            <p:custDataLst>
              <p:tags r:id="rId12"/>
            </p:custDataLst>
          </p:nvPr>
        </p:nvSpPr>
        <p:spPr>
          <a:xfrm>
            <a:off x="2052599" y="2813970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应对：持续创新，保持技术领先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222" name="对角圆角矩形 9"/>
          <p:cNvSpPr/>
          <p:nvPr>
            <p:custDataLst>
              <p:tags r:id="rId13"/>
            </p:custDataLst>
          </p:nvPr>
        </p:nvSpPr>
        <p:spPr>
          <a:xfrm>
            <a:off x="1450460" y="5394754"/>
            <a:ext cx="9291232" cy="783116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4" name="对角圆角矩形 10"/>
          <p:cNvSpPr/>
          <p:nvPr>
            <p:custDataLst>
              <p:tags r:id="rId14"/>
            </p:custDataLst>
          </p:nvPr>
        </p:nvSpPr>
        <p:spPr>
          <a:xfrm>
            <a:off x="1450460" y="5251884"/>
            <a:ext cx="565480" cy="53959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6" name="直角三角形 11"/>
          <p:cNvSpPr/>
          <p:nvPr>
            <p:custDataLst>
              <p:tags r:id="rId15"/>
            </p:custDataLst>
          </p:nvPr>
        </p:nvSpPr>
        <p:spPr>
          <a:xfrm>
            <a:off x="2016066" y="5252537"/>
            <a:ext cx="85199" cy="141997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50228" name="文本框 12"/>
          <p:cNvSpPr txBox="1"/>
          <p:nvPr>
            <p:custDataLst>
              <p:tags r:id="rId16"/>
            </p:custDataLst>
          </p:nvPr>
        </p:nvSpPr>
        <p:spPr>
          <a:xfrm>
            <a:off x="2052599" y="5405192"/>
            <a:ext cx="8394896" cy="769627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应对：优化网络架构，降低运营成本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8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章节副标题</a:t>
            </a:r>
            <a:endParaRPr altLang="en-US" lang="zh-CN"/>
          </a:p>
        </p:txBody>
      </p:sp>
      <p:sp>
        <p:nvSpPr>
          <p:cNvPr id="1050270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5025" y="1830070"/>
            <a:ext cx="1943735" cy="977901"/>
          </a:xfrm>
        </p:spPr>
        <p:txBody>
          <a:bodyPr/>
          <a:p>
            <a:r>
              <a:rPr altLang="zh-CN" lang="en-US"/>
              <a:t>05</a:t>
            </a:r>
            <a:endParaRPr altLang="zh-CN" lang="en-US"/>
          </a:p>
        </p:txBody>
      </p:sp>
      <p:sp>
        <p:nvSpPr>
          <p:cNvPr id="105027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推广计划预期效果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提高5G网络覆盖率</a:t>
            </a:r>
            <a:endParaRPr altLang="en-US" lang="zh-CN"/>
          </a:p>
        </p:txBody>
      </p:sp>
      <p:sp>
        <p:nvSpPr>
          <p:cNvPr id="1050330" name="圆角矩形 3"/>
          <p:cNvSpPr/>
          <p:nvPr>
            <p:custDataLst>
              <p:tags r:id="rId1"/>
            </p:custDataLst>
          </p:nvPr>
        </p:nvSpPr>
        <p:spPr>
          <a:xfrm rot="16200000">
            <a:off x="5632130" y="-3304692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2" name="圆角矩形 4"/>
          <p:cNvSpPr/>
          <p:nvPr>
            <p:custDataLst>
              <p:tags r:id="rId2"/>
            </p:custDataLst>
          </p:nvPr>
        </p:nvSpPr>
        <p:spPr>
          <a:xfrm rot="16200000">
            <a:off x="445225" y="1882213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34" name="圆角矩形 5"/>
          <p:cNvSpPr/>
          <p:nvPr>
            <p:custDataLst>
              <p:tags r:id="rId3"/>
            </p:custDataLst>
          </p:nvPr>
        </p:nvSpPr>
        <p:spPr>
          <a:xfrm rot="16200000">
            <a:off x="5633353" y="-2084208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36" name="圆角矩形 6"/>
          <p:cNvSpPr/>
          <p:nvPr>
            <p:custDataLst>
              <p:tags r:id="rId4"/>
            </p:custDataLst>
          </p:nvPr>
        </p:nvSpPr>
        <p:spPr>
          <a:xfrm rot="16200000">
            <a:off x="446447" y="3103309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38" name="圆角矩形 9"/>
          <p:cNvSpPr/>
          <p:nvPr>
            <p:custDataLst>
              <p:tags r:id="rId5"/>
            </p:custDataLst>
          </p:nvPr>
        </p:nvSpPr>
        <p:spPr>
          <a:xfrm rot="16200000">
            <a:off x="5632130" y="-886948"/>
            <a:ext cx="926380" cy="1051345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0" name="圆角矩形 10"/>
          <p:cNvSpPr/>
          <p:nvPr>
            <p:custDataLst>
              <p:tags r:id="rId6"/>
            </p:custDataLst>
          </p:nvPr>
        </p:nvSpPr>
        <p:spPr>
          <a:xfrm rot="16200000">
            <a:off x="445225" y="4299958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50342" name="圆角矩形 11"/>
          <p:cNvSpPr/>
          <p:nvPr>
            <p:custDataLst>
              <p:tags r:id="rId7"/>
            </p:custDataLst>
          </p:nvPr>
        </p:nvSpPr>
        <p:spPr>
          <a:xfrm rot="16200000">
            <a:off x="5633353" y="332926"/>
            <a:ext cx="926380" cy="105142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44" name="圆角矩形 12"/>
          <p:cNvSpPr/>
          <p:nvPr>
            <p:custDataLst>
              <p:tags r:id="rId8"/>
            </p:custDataLst>
          </p:nvPr>
        </p:nvSpPr>
        <p:spPr>
          <a:xfrm rot="16200000">
            <a:off x="446447" y="5520442"/>
            <a:ext cx="924855" cy="138767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346" name="文本框 7"/>
          <p:cNvSpPr txBox="1"/>
          <p:nvPr>
            <p:custDataLst>
              <p:tags r:id="rId9"/>
            </p:custDataLst>
          </p:nvPr>
        </p:nvSpPr>
        <p:spPr>
          <a:xfrm>
            <a:off x="1280068" y="3906372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合作单位：与中国移动、中国联通、中国电信等运营商合作，共同推进5G网络建设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48" name="文本框 8"/>
          <p:cNvSpPr txBox="1"/>
          <p:nvPr>
            <p:custDataLst>
              <p:tags r:id="rId10"/>
            </p:custDataLst>
          </p:nvPr>
        </p:nvSpPr>
        <p:spPr>
          <a:xfrm>
            <a:off x="1280068" y="5127467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预期效果：提升用户使用体验，促进5G技术在各行业的广泛应用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50" name="文本框 13"/>
          <p:cNvSpPr txBox="1"/>
          <p:nvPr>
            <p:custDataLst>
              <p:tags r:id="rId11"/>
            </p:custDataLst>
          </p:nvPr>
        </p:nvSpPr>
        <p:spPr>
          <a:xfrm>
            <a:off x="1280068" y="1488627"/>
            <a:ext cx="10071997" cy="926380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计划目标：到2024年底，全国5G网络覆盖率达到80%以上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50352" name="文本框 14"/>
          <p:cNvSpPr txBox="1"/>
          <p:nvPr>
            <p:custDataLst>
              <p:tags r:id="rId12"/>
            </p:custDataLst>
          </p:nvPr>
        </p:nvSpPr>
        <p:spPr>
          <a:xfrm>
            <a:off x="1280068" y="2710945"/>
            <a:ext cx="10071997" cy="925617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推广方式：加大5G基站建设力度，优化网络布局，提高信号质量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提升电信行业服务质量</a:t>
            </a:r>
            <a:endParaRPr altLang="en-US" lang="zh-CN"/>
          </a:p>
        </p:txBody>
      </p:sp>
      <p:sp>
        <p:nvSpPr>
          <p:cNvPr id="1050394" name="椭圆 262"/>
          <p:cNvSpPr/>
          <p:nvPr>
            <p:custDataLst>
              <p:tags r:id="rId1"/>
            </p:custDataLst>
          </p:nvPr>
        </p:nvSpPr>
        <p:spPr>
          <a:xfrm>
            <a:off x="2569289" y="4012839"/>
            <a:ext cx="7052933" cy="1845208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96" name="椭圆 263"/>
          <p:cNvSpPr/>
          <p:nvPr>
            <p:custDataLst>
              <p:tags r:id="rId2"/>
            </p:custDataLst>
          </p:nvPr>
        </p:nvSpPr>
        <p:spPr>
          <a:xfrm>
            <a:off x="3386278" y="4089901"/>
            <a:ext cx="5347427" cy="1584600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98" name="椭圆 264"/>
          <p:cNvSpPr/>
          <p:nvPr>
            <p:custDataLst>
              <p:tags r:id="rId3"/>
            </p:custDataLst>
          </p:nvPr>
        </p:nvSpPr>
        <p:spPr>
          <a:xfrm>
            <a:off x="4151266" y="4316703"/>
            <a:ext cx="3816590" cy="1130968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00" name="椭圆 265"/>
          <p:cNvSpPr/>
          <p:nvPr>
            <p:custDataLst>
              <p:tags r:id="rId4"/>
            </p:custDataLst>
          </p:nvPr>
        </p:nvSpPr>
        <p:spPr>
          <a:xfrm>
            <a:off x="4797840" y="4508420"/>
            <a:ext cx="2523202" cy="7476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02" name="椭圆 266"/>
          <p:cNvSpPr/>
          <p:nvPr>
            <p:custDataLst>
              <p:tags r:id="rId5"/>
            </p:custDataLst>
          </p:nvPr>
        </p:nvSpPr>
        <p:spPr>
          <a:xfrm>
            <a:off x="5460703" y="4704523"/>
            <a:ext cx="1451358" cy="43008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1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005977" y="4633099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04" name="椭圆 268"/>
          <p:cNvSpPr/>
          <p:nvPr>
            <p:custDataLst>
              <p:tags r:id="rId7"/>
            </p:custDataLst>
          </p:nvPr>
        </p:nvSpPr>
        <p:spPr>
          <a:xfrm flipV="1">
            <a:off x="2918264" y="4454539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06" name="椭圆 269"/>
          <p:cNvSpPr/>
          <p:nvPr>
            <p:custDataLst>
              <p:tags r:id="rId8"/>
            </p:custDataLst>
          </p:nvPr>
        </p:nvSpPr>
        <p:spPr>
          <a:xfrm flipV="1">
            <a:off x="2958361" y="4495263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08" name="椭圆 270"/>
          <p:cNvSpPr/>
          <p:nvPr>
            <p:custDataLst>
              <p:tags r:id="rId9"/>
            </p:custDataLst>
          </p:nvPr>
        </p:nvSpPr>
        <p:spPr>
          <a:xfrm flipV="1">
            <a:off x="7719953" y="3673889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3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770702" y="3784157"/>
            <a:ext cx="0" cy="184520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10" name="椭圆 272"/>
          <p:cNvSpPr/>
          <p:nvPr>
            <p:custDataLst>
              <p:tags r:id="rId11"/>
            </p:custDataLst>
          </p:nvPr>
        </p:nvSpPr>
        <p:spPr>
          <a:xfrm flipV="1">
            <a:off x="4099264" y="3553596"/>
            <a:ext cx="371599" cy="371588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5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84089" y="3955825"/>
            <a:ext cx="0" cy="975004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897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090922" y="3656346"/>
            <a:ext cx="0" cy="81242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12" name="椭圆 275"/>
          <p:cNvSpPr/>
          <p:nvPr>
            <p:custDataLst>
              <p:tags r:id="rId14"/>
            </p:custDataLst>
          </p:nvPr>
        </p:nvSpPr>
        <p:spPr>
          <a:xfrm flipV="1">
            <a:off x="7003209" y="3477786"/>
            <a:ext cx="167644" cy="16763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14" name="椭圆 276"/>
          <p:cNvSpPr/>
          <p:nvPr>
            <p:custDataLst>
              <p:tags r:id="rId15"/>
            </p:custDataLst>
          </p:nvPr>
        </p:nvSpPr>
        <p:spPr>
          <a:xfrm flipV="1">
            <a:off x="7043306" y="3518510"/>
            <a:ext cx="86862" cy="8685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416" name="椭圆 277"/>
          <p:cNvSpPr/>
          <p:nvPr>
            <p:custDataLst>
              <p:tags r:id="rId16"/>
            </p:custDataLst>
          </p:nvPr>
        </p:nvSpPr>
        <p:spPr>
          <a:xfrm flipV="1">
            <a:off x="3858052" y="4302920"/>
            <a:ext cx="100920" cy="100917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899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908800" y="4413188"/>
            <a:ext cx="0" cy="106694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18" name="椭圆 279"/>
          <p:cNvSpPr/>
          <p:nvPr>
            <p:custDataLst>
              <p:tags r:id="rId18"/>
            </p:custDataLst>
          </p:nvPr>
        </p:nvSpPr>
        <p:spPr>
          <a:xfrm flipV="1">
            <a:off x="8431686" y="4529096"/>
            <a:ext cx="253121" cy="25311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1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556991" y="4809779"/>
            <a:ext cx="0" cy="39582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20" name="椭圆 281"/>
          <p:cNvSpPr/>
          <p:nvPr>
            <p:custDataLst>
              <p:tags r:id="rId20"/>
            </p:custDataLst>
          </p:nvPr>
        </p:nvSpPr>
        <p:spPr>
          <a:xfrm flipV="1">
            <a:off x="4999581" y="4827948"/>
            <a:ext cx="313537" cy="313526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903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53706" y="5191333"/>
            <a:ext cx="0" cy="692625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422" name="图形 15"/>
          <p:cNvSpPr/>
          <p:nvPr>
            <p:custDataLst>
              <p:tags r:id="rId22"/>
            </p:custDataLst>
          </p:nvPr>
        </p:nvSpPr>
        <p:spPr>
          <a:xfrm>
            <a:off x="5064113" y="4894986"/>
            <a:ext cx="179281" cy="174691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24" name="图形 19"/>
          <p:cNvSpPr/>
          <p:nvPr>
            <p:custDataLst>
              <p:tags r:id="rId23"/>
            </p:custDataLst>
          </p:nvPr>
        </p:nvSpPr>
        <p:spPr>
          <a:xfrm>
            <a:off x="8496845" y="4599893"/>
            <a:ext cx="122781" cy="110565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26" name="图形 27"/>
          <p:cNvSpPr/>
          <p:nvPr>
            <p:custDataLst>
              <p:tags r:id="rId24"/>
            </p:custDataLst>
          </p:nvPr>
        </p:nvSpPr>
        <p:spPr>
          <a:xfrm>
            <a:off x="4198255" y="3672635"/>
            <a:ext cx="173631" cy="133542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28" name="任意多边形: 形状 286"/>
          <p:cNvSpPr/>
          <p:nvPr>
            <p:custDataLst>
              <p:tags r:id="rId25"/>
            </p:custDataLst>
          </p:nvPr>
        </p:nvSpPr>
        <p:spPr>
          <a:xfrm>
            <a:off x="5451932" y="3623767"/>
            <a:ext cx="1287612" cy="1287618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430" name="正文"/>
          <p:cNvSpPr txBox="1"/>
          <p:nvPr>
            <p:custDataLst>
              <p:tags r:id="rId26"/>
            </p:custDataLst>
          </p:nvPr>
        </p:nvSpPr>
        <p:spPr>
          <a:xfrm>
            <a:off x="838200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提升网络覆盖范围，提高用户满意度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2" name="正文"/>
          <p:cNvSpPr txBox="1"/>
          <p:nvPr>
            <p:custDataLst>
              <p:tags r:id="rId27"/>
            </p:custDataLst>
          </p:nvPr>
        </p:nvSpPr>
        <p:spPr>
          <a:xfrm>
            <a:off x="9285014" y="3693311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提升客户服务质量，增强用户忠诚度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4" name="正文"/>
          <p:cNvSpPr txBox="1"/>
          <p:nvPr>
            <p:custDataLst>
              <p:tags r:id="rId28"/>
            </p:custDataLst>
          </p:nvPr>
        </p:nvSpPr>
        <p:spPr>
          <a:xfrm>
            <a:off x="7026390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提升网络稳定性，减少故障率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436" name="正文"/>
          <p:cNvSpPr txBox="1"/>
          <p:nvPr>
            <p:custDataLst>
              <p:tags r:id="rId29"/>
            </p:custDataLst>
          </p:nvPr>
        </p:nvSpPr>
        <p:spPr>
          <a:xfrm>
            <a:off x="3096824" y="1657730"/>
            <a:ext cx="2068855" cy="77542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提升网络速度，满足用户需求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7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促进5G技术在各行业的融合应用</a:t>
            </a:r>
            <a:endParaRPr altLang="en-US" lang="zh-CN"/>
          </a:p>
        </p:txBody>
      </p:sp>
      <p:sp>
        <p:nvSpPr>
          <p:cNvPr id="10504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4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提升网络覆盖率：5G网络将覆盖更广泛的地区，为各行业提供更稳定、高效的网络服务。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创新业务模式：5G技术将催生更多创新业务模式，推动各行业的发展和变革。</a:t>
            </a:r>
            <a:endParaRPr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4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提升用户体验：5G技术将为用户提供更快速、更流畅的网络服务，提升用户的使用体验。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 fontScale="9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促进数字化转型：5G技术将加速各行业的数字化转型进程，提升生产效率和服务质量。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5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增强电信行业市场竞争力</a:t>
            </a:r>
            <a:endParaRPr altLang="en-US" lang="zh-CN"/>
          </a:p>
        </p:txBody>
      </p:sp>
      <p:sp>
        <p:nvSpPr>
          <p:cNvPr id="105055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089075" y="1610071"/>
            <a:ext cx="820236" cy="238671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09348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2" name="任意多边形 18"/>
          <p:cNvSpPr/>
          <p:nvPr>
            <p:custDataLst>
              <p:tags r:id="rId3"/>
            </p:custDataLst>
          </p:nvPr>
        </p:nvSpPr>
        <p:spPr>
          <a:xfrm>
            <a:off x="6428049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4" name="任意多边形 19"/>
          <p:cNvSpPr/>
          <p:nvPr>
            <p:custDataLst>
              <p:tags r:id="rId4"/>
            </p:custDataLst>
          </p:nvPr>
        </p:nvSpPr>
        <p:spPr>
          <a:xfrm flipV="1">
            <a:off x="6305796" y="1777170"/>
            <a:ext cx="2386711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620865" y="1610685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6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642367" y="4268920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0" name="任意多边形 4"/>
          <p:cNvSpPr/>
          <p:nvPr>
            <p:custDataLst>
              <p:tags r:id="rId7"/>
            </p:custDataLst>
          </p:nvPr>
        </p:nvSpPr>
        <p:spPr>
          <a:xfrm>
            <a:off x="961067" y="2390278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2" name="任意多边形 5"/>
          <p:cNvSpPr/>
          <p:nvPr>
            <p:custDataLst>
              <p:tags r:id="rId8"/>
            </p:custDataLst>
          </p:nvPr>
        </p:nvSpPr>
        <p:spPr>
          <a:xfrm flipV="1">
            <a:off x="838200" y="1777170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7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1067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提升网络覆盖范围，满足用户需求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28049" y="3070349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降低运营成本，提高运营效率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7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425312" y="1622972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446199" y="4281207"/>
            <a:ext cx="779748" cy="214168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2" name="任意多边形 11"/>
          <p:cNvSpPr/>
          <p:nvPr>
            <p:custDataLst>
              <p:tags r:id="rId13"/>
            </p:custDataLst>
          </p:nvPr>
        </p:nvSpPr>
        <p:spPr>
          <a:xfrm>
            <a:off x="3764900" y="2401951"/>
            <a:ext cx="2141688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4" name="任意多边形 12"/>
          <p:cNvSpPr/>
          <p:nvPr>
            <p:custDataLst>
              <p:tags r:id="rId14"/>
            </p:custDataLst>
          </p:nvPr>
        </p:nvSpPr>
        <p:spPr>
          <a:xfrm flipV="1">
            <a:off x="3642647" y="1790072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751610" y="1646931"/>
            <a:ext cx="820236" cy="2385315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8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772498" y="4303937"/>
            <a:ext cx="779748" cy="214308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0" name="任意多边形 25"/>
          <p:cNvSpPr/>
          <p:nvPr>
            <p:custDataLst>
              <p:tags r:id="rId17"/>
            </p:custDataLst>
          </p:nvPr>
        </p:nvSpPr>
        <p:spPr>
          <a:xfrm>
            <a:off x="9090584" y="2425910"/>
            <a:ext cx="2143084" cy="3232078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2" name="任意多边形 26"/>
          <p:cNvSpPr/>
          <p:nvPr>
            <p:custDataLst>
              <p:tags r:id="rId18"/>
            </p:custDataLst>
          </p:nvPr>
        </p:nvSpPr>
        <p:spPr>
          <a:xfrm flipV="1">
            <a:off x="8968945" y="1814031"/>
            <a:ext cx="2385315" cy="114693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5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091198" y="310598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促进技术创新和业务创新，开拓新的市场机会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5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64900" y="3082021"/>
            <a:ext cx="2141688" cy="1929628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提升网络速度和稳定性，提供更好的用户体验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36" name="副标题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r>
              <a:rPr altLang="zh-CN" lang="en-US"/>
              <a:t>Thank you</a:t>
            </a:r>
            <a:endParaRPr altLang="zh-CN" lang="en-US"/>
          </a:p>
        </p:txBody>
      </p:sp>
      <p:sp>
        <p:nvSpPr>
          <p:cNvPr id="1050638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稻壳学院</a:t>
            </a:r>
            <a:endParaRPr altLang="en-US" lang="zh-CN"/>
          </a:p>
        </p:txBody>
      </p:sp>
      <p:sp>
        <p:nvSpPr>
          <p:cNvPr id="1050640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感谢观看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1"/>
  <p:tag name="KSO_WM_UNIT_SUBTYPE" val="g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2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UNIT_TYPE" val="i"/>
  <p:tag name="KSO_WM_UNIT_INDEX" val="5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UNIT_TYPE" val="i"/>
  <p:tag name="KSO_WM_UNIT_INDEX" val="6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3"/>
  <p:tag name="KSO_WM_UNIT_LAYERLEVEL" val="1"/>
  <p:tag name="KSO_WM_TAG_VERSION" val="3.0"/>
  <p:tag name="KSO_WM_BEAUTIFY_FLAG" val="#wm#"/>
  <p:tag name="KSO_WM_UNIT_NOCLEAR" val="0"/>
  <p:tag name="KSO_WM_UNIT_SUBTYPE" val="c"/>
  <p:tag name="KSO_WM_UNIT_PRESET_TEXT" val="日期时间占位符"/>
  <p:tag name="KSO_WM_UNIT_VALUE" val="12"/>
  <p:tag name="KSO_WM_UNIT_TYPE" val="f"/>
  <p:tag name="KSO_WM_UNIT_INDEX" val="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30"/>
  <p:tag name="KSO_WM_UNIT_TYPE" val="f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"/>
  <p:tag name="KSO_WM_UNIT_NOCLEAR" val="0"/>
  <p:tag name="KSO_WM_UNIT_VALUE" val="29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TYPE" val="i"/>
  <p:tag name="KSO_WM_UNIT_INDEX" val="4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1"/>
  <p:tag name="KSO_WM_UNIT_VALUE" val="27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TYPE" val="f"/>
  <p:tag name="KSO_WM_UNIT_INDEX" val="2"/>
  <p:tag name="KSO_WM_UNIT_VALUE" val="273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1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1_1"/>
  <p:tag name="KSO_WM_UNIT_ISCONTENTSTITLE" val="0"/>
  <p:tag name="KSO_WM_UNIT_ISNUMDGMTITLE" val="0"/>
  <p:tag name="KSO_WM_UNIT_VALUE" val="19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1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1_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a*1_2_1"/>
  <p:tag name="KSO_WM_UNIT_LAYERLEVEL" val="1_1_1"/>
  <p:tag name="KSO_WM_TAG_VERSION" val="3.0"/>
  <p:tag name="KSO_WM_BEAUTIFY_FLAG" val="#wm#"/>
  <p:tag name="KSO_WM_UNIT_PRESET_TEXT" val="单击此处编辑母版文本样式"/>
  <p:tag name="KSO_WM_UNIT_NOCLEAR" val="0"/>
  <p:tag name="KSO_WM_UNIT_TYPE" val="l_h_a"/>
  <p:tag name="KSO_WM_UNIT_INDEX" val="1_2_1"/>
  <p:tag name="KSO_WM_UNIT_ISCONTENTSTITLE" val="0"/>
  <p:tag name="KSO_WM_UNIT_ISNUMDGMTITLE" val="0"/>
  <p:tag name="KSO_WM_UNIT_VALUE" val="1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l_h_f*1_2_1"/>
  <p:tag name="KSO_WM_UNIT_LAYERLEVEL" val="1_1_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128"/>
  <p:tag name="KSO_WM_UNIT_TYPE" val="l_h_f"/>
  <p:tag name="KSO_WM_UNIT_INDEX" val="1_2_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 二级 三级 四级 五级"/>
  <p:tag name="KSO_WM_UNIT_NOCLEAR" val="0"/>
  <p:tag name="KSO_WM_UNIT_VALUE" val="396"/>
  <p:tag name="KSO_WM_UNIT_TYPE" val="f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6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0"/>
  <p:tag name="KSO_WM_UNIT_TYPE" val="f"/>
  <p:tag name="KSO_WM_UNIT_INDEX" val="6"/>
  <p:tag name="KSO_WM_UNIT_SUBTYPE" val="g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1224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TYPE" val="i"/>
  <p:tag name="KSO_WM_UNIT_INDEX" val="3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TYPE" val="i"/>
  <p:tag name="KSO_WM_UNIT_INDEX" val="4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UNIT_TYPE" val="i"/>
  <p:tag name="KSO_WM_UNIT_INDEX" val="5"/>
</p:tagLst>
</file>

<file path=ppt/tags/tag9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1224"/>
  <p:tag name="KSO_WM_TEMPLATE_THUMBS_INDEX" val="1、9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24_1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单击此处添加副标题"/>
</p:tagLst>
</file>

<file path=ppt/tags/tag100.xml><?xml version="1.0" encoding="utf-8"?>
<p:tagLst xmlns:p="http://schemas.openxmlformats.org/presentationml/2006/main"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1224_1*f*3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SUBTYPE" val="g"/>
  <p:tag name="KSO_WM_UNIT_PRESET_TEXT" val="稻壳学院"/>
</p:tagLst>
</file>

<file path=ppt/tags/tag101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224_1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20XX/01/01"/>
</p:tagLst>
</file>

<file path=ppt/tags/tag10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1224_1*f*2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PRESET_TEXT" val="汇报人：WPS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24_1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VALUE" val="14"/>
  <p:tag name="KSO_WM_UNIT_PRESET_TEXT" val="单击此处 添加文档标题"/>
</p:tagLst>
</file>

<file path=ppt/tags/tag104.xml><?xml version="1.0" encoding="utf-8"?>
<p:tagLst xmlns:p="http://schemas.openxmlformats.org/presentationml/2006/main">
  <p:tag name="KSO_WM_SLIDE_ID" val="custom20231224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1224"/>
  <p:tag name="KSO_WM_SLIDE_LAYOUT" val="a_b_f"/>
  <p:tag name="KSO_WM_SLIDE_LAYOUT_CNT" val="1_1_3"/>
  <p:tag name="KSO_WM_SLIDE_TYPE" val="title"/>
  <p:tag name="KSO_WM_SLIDE_SUBTYPE" val="pureTxt"/>
  <p:tag name="KSO_WM_TEMPLATE_THUMBS_INDEX" val="1、9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5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5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1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PRESET_TEXT" val="01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1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1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2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PRESET_TEXT" val="02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2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2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3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PRESET_TEXT" val="03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3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3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4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PRESET_TEXT" val="04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4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4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5_1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5_1"/>
  <p:tag name="KSO_WM_DIAGRAM_VERSION" val="3"/>
  <p:tag name="KSO_WM_DIAGRAM_COLOR_TRICK" val="1"/>
  <p:tag name="KSO_WM_DIAGRAM_COLOR_TEXT_CAN_REMOVE" val="n"/>
  <p:tag name="KSO_WM_UNIT_PRESET_TEXT" val="05. 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a*1_5_1"/>
  <p:tag name="KSO_WM_TEMPLATE_CATEGORY" val="custom"/>
  <p:tag name="KSO_WM_TEMPLATE_INDEX" val="20231224"/>
  <p:tag name="KSO_WM_UNIT_LAYERLEVEL" val="1_1_1"/>
  <p:tag name="KSO_WM_TAG_VERSION" val="3.0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16"/>
  <p:tag name="KSO_WM_DIAGRAM_GROUP_CODE" val="l1-1"/>
  <p:tag name="KSO_WM_UNIT_TYPE" val="l_h_a"/>
  <p:tag name="KSO_WM_UNIT_INDEX" val="1_5_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224_5*l_h_i*1_5_2"/>
  <p:tag name="KSO_WM_TEMPLATE_CATEGORY" val="custom"/>
  <p:tag name="KSO_WM_TEMPLATE_INDEX" val="20231224"/>
  <p:tag name="KSO_WM_UNIT_LAYERLEVEL" val="1_1_1"/>
  <p:tag name="KSO_WM_TAG_VERSION" val="3.0"/>
  <p:tag name="KSO_WM_DIAGRAM_GROUP_CODE" val="l1-1"/>
  <p:tag name="KSO_WM_UNIT_TYPE" val="l_h_i"/>
  <p:tag name="KSO_WM_UNIT_INDEX" val="1_5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2.65,&quot;width&quot;:468.5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22.xml><?xml version="1.0" encoding="utf-8"?>
<p:tagLst xmlns:p="http://schemas.openxmlformats.org/presentationml/2006/main">
  <p:tag name="KSO_WM_SLIDE_ID" val="custom20231224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1224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2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26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4.7401428222656,&quot;width&quot;:864.847717285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18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2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190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000610351562,&quot;width&quot;:913.65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25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3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254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3134765625,&quot;width&quot;:859.9577026367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2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4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23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87.5941467285156,&quot;width&quot;:861.482543945312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5,&quot;width&quot;:863.09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35"/>
  <p:tag name="KSO_WM_UNIT_TYPE" val="b"/>
  <p:tag name="KSO_WM_UNIT_INDEX" val="1"/>
  <p:tag name="KSO_WM_UNIT_PRESET_TEXT" val="章节副标题"/>
</p:tagLst>
</file>

<file path=ppt/tags/tag37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1224_7*e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13"/>
  <p:tag name="KSO_WM_UNIT_TYPE" val="e"/>
  <p:tag name="KSO_WM_UNIT_INDEX" val="1"/>
  <p:tag name="KSO_WM_UNIT_PRESET_TEXT" val="05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7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UNIT_VALUE" val="11"/>
  <p:tag name="KSO_WM_UNIT_PRESET_TEXT" val="单击此处添加章节标题"/>
</p:tagLst>
</file>

<file path=ppt/tags/tag379.xml><?xml version="1.0" encoding="utf-8"?>
<p:tagLst xmlns:p="http://schemas.openxmlformats.org/presentationml/2006/main">
  <p:tag name="KSO_WM_SLIDE_ID" val="custom20231224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1224"/>
  <p:tag name="KSO_WM_SLIDE_TYPE" val="sectionTitle"/>
  <p:tag name="KSO_WM_SLIDE_SUBTYPE" val="pureTxt"/>
  <p:tag name="KSO_WM_SLIDE_LAYOUT" val="a_b_e"/>
  <p:tag name="KSO_WM_SLIDE_LAYOUT_CNT" val="1_1_1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3.45452880859375,&quot;width&quot;:860.249572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80957031,&quot;width&quot;:839.233947753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5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372.85406494140625,&quot;width&quot;:863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b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80"/>
  <p:tag name="KSO_WM_UNIT_TYPE" val="b"/>
  <p:tag name="KSO_WM_UNIT_INDEX" val="1"/>
  <p:tag name="KSO_WM_UNIT_PRESET_TEXT" val="Thank you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f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NOCLEAR" val="0"/>
  <p:tag name="KSO_WM_UNIT_VALUE" val="8"/>
  <p:tag name="KSO_WM_UNIT_TYPE" val="f"/>
  <p:tag name="KSO_WM_UNIT_INDEX" val="1"/>
  <p:tag name="KSO_WM_UNIT_SUBTYPE" val="g"/>
  <p:tag name="KSO_WM_UNIT_PRESET_TEXT" val="稻壳学院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224_9*a*1"/>
  <p:tag name="KSO_WM_TEMPLATE_CATEGORY" val="custom"/>
  <p:tag name="KSO_WM_TEMPLATE_INDEX" val="2023122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</p:tagLst>
</file>

<file path=ppt/tags/tag464.xml><?xml version="1.0" encoding="utf-8"?>
<p:tagLst xmlns:p="http://schemas.openxmlformats.org/presentationml/2006/main">
  <p:tag name="KSO_WM_SLIDE_ID" val="custom2023122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1224"/>
  <p:tag name="KSO_WM_SLIDE_TYPE" val="endPage"/>
  <p:tag name="KSO_WM_SLIDE_SUBTYPE" val="pureTxt"/>
  <p:tag name="KSO_WM_SLIDE_LAYOUT" val="a_b_f"/>
  <p:tag name="KSO_WM_SLIDE_LAYOUT_CNT" val="1_1_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7.30  /2">
      <a:dk1>
        <a:srgbClr val="333333"/>
      </a:dk1>
      <a:lt1>
        <a:srgbClr val="FFFFFF"/>
      </a:lt1>
      <a:dk2>
        <a:srgbClr val="000000"/>
      </a:dk2>
      <a:lt2>
        <a:srgbClr val="F4FEF8"/>
      </a:lt2>
      <a:accent1>
        <a:srgbClr val="14D663"/>
      </a:accent1>
      <a:accent2>
        <a:srgbClr val="FFCC00"/>
      </a:accent2>
      <a:accent3>
        <a:srgbClr val="1ECBF6"/>
      </a:accent3>
      <a:accent4>
        <a:srgbClr val="9AD02A"/>
      </a:accent4>
      <a:accent5>
        <a:srgbClr val="E94520"/>
      </a:accent5>
      <a:accent6>
        <a:srgbClr val="F37F3F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NX627J</dc:creator>
  <dcterms:created xsi:type="dcterms:W3CDTF">2024-01-03T11:32:22Z</dcterms:created>
  <dcterms:modified xsi:type="dcterms:W3CDTF">2024-01-03T11:32:22Z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aaaa486092ea4ad6bbf3730386ca235f_21</vt:lpwstr>
  </property>
</Properties>
</file>