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132" r:id="rId1"/>
    <p:sldMasterId id="2147484169" r:id="rId2"/>
  </p:sldMasterIdLst>
  <p:notesMasterIdLst>
    <p:notesMasterId r:id="rId3"/>
  </p:notesMasterIdLst>
  <p:sldIdLst>
    <p:sldId id="486" r:id="rId4"/>
    <p:sldId id="491" r:id="rId5"/>
    <p:sldId id="496" r:id="rId6"/>
    <p:sldId id="500" r:id="rId7"/>
    <p:sldId id="503" r:id="rId8"/>
    <p:sldId id="506" r:id="rId9"/>
    <p:sldId id="510" r:id="rId10"/>
    <p:sldId id="514" r:id="rId11"/>
    <p:sldId id="517" r:id="rId12"/>
    <p:sldId id="520" r:id="rId13"/>
    <p:sldId id="523" r:id="rId14"/>
    <p:sldId id="527" r:id="rId15"/>
    <p:sldId id="531" r:id="rId16"/>
    <p:sldId id="534" r:id="rId17"/>
    <p:sldId id="537" r:id="rId18"/>
    <p:sldId id="540" r:id="rId19"/>
    <p:sldId id="544" r:id="rId20"/>
    <p:sldId id="548" r:id="rId21"/>
    <p:sldId id="551" r:id="rId22"/>
    <p:sldId id="554" r:id="rId23"/>
    <p:sldId id="557" r:id="rId24"/>
    <p:sldId id="561" r:id="rId25"/>
    <p:sldId id="565" r:id="rId26"/>
    <p:sldId id="568" r:id="rId27"/>
    <p:sldId id="571" r:id="rId28"/>
    <p:sldId id="575" r:id="rId2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tableStyles" Target="tableStyles.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5" name="幻灯片图像占位符 1"/>
          <p:cNvSpPr>
            <a:spLocks noChangeAspect="1" noRot="1" noGrp="1"/>
          </p:cNvSpPr>
          <p:nvPr>
            <p:ph type="sldImg"/>
          </p:nvPr>
        </p:nvSpPr>
        <p:spPr/>
      </p:sp>
      <p:sp>
        <p:nvSpPr>
          <p:cNvPr id="1048667" name="备注占位符 2"/>
          <p:cNvSpPr>
            <a:spLocks noGrp="1"/>
          </p:cNvSpPr>
          <p:nvPr>
            <p:ph type="body" idx="1"/>
          </p:nvPr>
        </p:nvSpPr>
        <p:spPr/>
        <p:txBody>
          <a:bodyPr/>
          <a:p>
            <a:endParaRPr altLang="en-US" dirty="0" lang="zh-CN"/>
          </a:p>
        </p:txBody>
      </p:sp>
      <p:sp>
        <p:nvSpPr>
          <p:cNvPr id="104866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overrideClrMapping accent1="dk1" accent2="dk1" accent3="dk1" accent4="dk1" accent5="dk1" accent6="dk1" bg1="dk1" bg2="dk1" tx1="dk1" tx2="dk1" hlink="dk1" folHlink="dk1"/>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1" name="幻灯片图像占位符 1"/>
          <p:cNvSpPr>
            <a:spLocks noChangeAspect="1" noRot="1" noGrp="1"/>
          </p:cNvSpPr>
          <p:nvPr>
            <p:ph type="sldImg"/>
          </p:nvPr>
        </p:nvSpPr>
        <p:spPr/>
      </p:sp>
      <p:sp>
        <p:nvSpPr>
          <p:cNvPr id="1048613" name="备注占位符 2"/>
          <p:cNvSpPr>
            <a:spLocks noGrp="1"/>
          </p:cNvSpPr>
          <p:nvPr>
            <p:ph type="body" idx="1"/>
          </p:nvPr>
        </p:nvSpPr>
        <p:spPr/>
        <p:txBody>
          <a:bodyPr/>
          <a:p>
            <a:endParaRPr altLang="en-US" dirty="0" lang="zh-CN"/>
          </a:p>
        </p:txBody>
      </p:sp>
      <p:sp>
        <p:nvSpPr>
          <p:cNvPr id="1048615"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overrideClrMapping accent1="dk1" accent2="dk1" accent3="dk1" accent4="dk1" accent5="dk1" accent6="dk1" bg1="dk1" bg2="dk1" tx1="dk1" tx2="dk1" hlink="dk1" folHlink="dk1"/>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7" name="幻灯片图像占位符 1"/>
          <p:cNvSpPr>
            <a:spLocks noChangeAspect="1" noRot="1" noGrp="1"/>
          </p:cNvSpPr>
          <p:nvPr>
            <p:ph type="sldImg"/>
          </p:nvPr>
        </p:nvSpPr>
        <p:spPr/>
      </p:sp>
      <p:sp>
        <p:nvSpPr>
          <p:cNvPr id="1048609" name="备注占位符 2"/>
          <p:cNvSpPr>
            <a:spLocks noGrp="1"/>
          </p:cNvSpPr>
          <p:nvPr>
            <p:ph type="body" idx="1"/>
          </p:nvPr>
        </p:nvSpPr>
        <p:spPr/>
        <p:txBody>
          <a:bodyPr/>
          <a:p>
            <a:endParaRPr altLang="en-US" dirty="0" lang="zh-CN"/>
          </a:p>
        </p:txBody>
      </p:sp>
      <p:sp>
        <p:nvSpPr>
          <p:cNvPr id="1048611"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image" Target="../media/image2.jpeg"/><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image" Target="../media/image2.jpeg"/><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tags" Target="../tags/tag42.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tags" Target="../tags/tag69.xml"/><Relationship Id="rId4" Type="http://schemas.openxmlformats.org/officeDocument/2006/relationships/tags" Target="../tags/tag7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tags" Target="../tags/tag76.xml"/><Relationship Id="rId7"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tags" Target="../tags/tag79.xml"/><Relationship Id="rId4" Type="http://schemas.openxmlformats.org/officeDocument/2006/relationships/tags" Target="../tags/tag80.xml"/><Relationship Id="rId5" Type="http://schemas.openxmlformats.org/officeDocument/2006/relationships/image" Target="../media/image1.png"/><Relationship Id="rId6" Type="http://schemas.openxmlformats.org/officeDocument/2006/relationships/tags" Target="../tags/tag81.xml"/><Relationship Id="rId7" Type="http://schemas.openxmlformats.org/officeDocument/2006/relationships/image" Target="../media/image2.jpeg"/><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tags" Target="../tags/tag89.xml"/><Relationship Id="rId16" Type="http://schemas.openxmlformats.org/officeDocument/2006/relationships/tags" Target="../tags/tag90.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cxnSp>
        <p:nvCxnSpPr>
          <p:cNvPr id="3145731" name="直接连接符 17"/>
          <p:cNvCxnSpPr>
            <a:cxnSpLocks/>
          </p:cNvCxnSpPr>
          <p:nvPr>
            <p:custDataLst>
              <p:tags r:id="rId1"/>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3" name="直接连接符 21"/>
          <p:cNvCxnSpPr>
            <a:cxnSpLocks/>
          </p:cNvCxnSpPr>
          <p:nvPr>
            <p:custDataLst>
              <p:tags r:id="rId2"/>
            </p:custDataLst>
          </p:nvPr>
        </p:nvCxnSpPr>
        <p:spPr>
          <a:xfrm>
            <a:off x="492369" y="62954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5" name="直接连接符 22"/>
          <p:cNvCxnSpPr>
            <a:cxnSpLocks/>
          </p:cNvCxnSpPr>
          <p:nvPr>
            <p:custDataLst>
              <p:tags r:id="rId3"/>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3" name="VCG41172951964"/>
          <p:cNvPicPr>
            <a:picLocks noChangeAspect="1"/>
          </p:cNvPicPr>
          <p:nvPr>
            <p:custDataLst>
              <p:tags r:id="rId4"/>
            </p:custDataLst>
          </p:nvPr>
        </p:nvPicPr>
        <p:blipFill rotWithShape="1">
          <a:blip xmlns:r="http://schemas.openxmlformats.org/officeDocument/2006/relationships" r:embed="rId5">
            <a:alphaModFix amt="14000"/>
          </a:blip>
          <a:srcRect b="5546"/>
          <a:stretch>
            <a:fillRect/>
          </a:stretch>
        </p:blipFill>
        <p:spPr>
          <a:xfrm>
            <a:off x="9565991" y="3138078"/>
            <a:ext cx="2627604" cy="3719922"/>
          </a:xfrm>
          <a:prstGeom prst="rect"/>
        </p:spPr>
      </p:pic>
      <p:sp>
        <p:nvSpPr>
          <p:cNvPr id="1048666" name="VCG211375358076"/>
          <p:cNvSpPr/>
          <p:nvPr>
            <p:custDataLst>
              <p:tags r:id="rId6"/>
            </p:custDataLst>
          </p:nvPr>
        </p:nvSpPr>
        <p:spPr>
          <a:xfrm>
            <a:off x="1710690" y="994410"/>
            <a:ext cx="2967990" cy="4873625"/>
          </a:xfrm>
          <a:prstGeom prst="roundRect">
            <a:avLst>
              <a:gd name="adj" fmla="val 50000"/>
            </a:avLst>
          </a:prstGeom>
          <a:blipFill>
            <a:blip xmlns:r="http://schemas.openxmlformats.org/officeDocument/2006/relationships"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68" name="矩形: 圆角 8"/>
          <p:cNvSpPr/>
          <p:nvPr>
            <p:custDataLst>
              <p:tags r:id="rId8"/>
            </p:custDataLst>
          </p:nvPr>
        </p:nvSpPr>
        <p:spPr>
          <a:xfrm>
            <a:off x="1553845" y="874395"/>
            <a:ext cx="3237865" cy="5131435"/>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70" name="椭圆 9"/>
          <p:cNvSpPr/>
          <p:nvPr>
            <p:custDataLst>
              <p:tags r:id="rId9"/>
            </p:custDataLst>
          </p:nvPr>
        </p:nvSpPr>
        <p:spPr>
          <a:xfrm>
            <a:off x="4504055" y="1584960"/>
            <a:ext cx="154940" cy="154940"/>
          </a:xfrm>
          <a:prstGeom prst="ellipse"/>
          <a:solidFill>
            <a:schemeClr val="accent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72" name="椭圆 25"/>
          <p:cNvSpPr/>
          <p:nvPr>
            <p:custDataLst>
              <p:tags r:id="rId10"/>
            </p:custDataLst>
          </p:nvPr>
        </p:nvSpPr>
        <p:spPr>
          <a:xfrm>
            <a:off x="1486535" y="4551045"/>
            <a:ext cx="154940" cy="154940"/>
          </a:xfrm>
          <a:prstGeom prst="ellipse"/>
          <a:solidFill>
            <a:schemeClr val="accent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cxnSp>
        <p:nvCxnSpPr>
          <p:cNvPr id="3145737" name="直接连接符 16"/>
          <p:cNvCxnSpPr>
            <a:cxnSpLocks/>
          </p:cNvCxnSpPr>
          <p:nvPr>
            <p:custDataLst>
              <p:tags r:id="rId1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74" name="署名"/>
          <p:cNvSpPr txBox="1">
            <a:spLocks noGrp="1"/>
          </p:cNvSpPr>
          <p:nvPr>
            <p:ph type="body" idx="3"/>
            <p:custDataLst>
              <p:tags r:id="rId12"/>
            </p:custDataLst>
          </p:nvPr>
        </p:nvSpPr>
        <p:spPr>
          <a:xfrm>
            <a:off x="5806440" y="4565015"/>
            <a:ext cx="5532120" cy="1279525"/>
          </a:xfrm>
          <a:prstGeom prst="rect"/>
          <a:noFill/>
        </p:spPr>
        <p:txBody>
          <a:bodyPr anchor="t" anchorCtr="0" bIns="0" lIns="0" rIns="0" rtlCol="0" tIns="0" vert="horz"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accent1"/>
                </a:solidFill>
                <a:latin typeface="+mj-ea"/>
                <a:ea typeface="+mj-ea"/>
                <a:cs typeface="MiSans Normal" panose="00000500000000000000" pitchFamily="2" charset="-122"/>
              </a:defRPr>
            </a:lvl1pPr>
          </a:lstStyle>
          <a:p>
            <a:pPr algn="l" lvl="0">
              <a:lnSpc>
                <a:spcPct val="150000"/>
              </a:lnSpc>
            </a:pPr>
            <a:r>
              <a:rPr>
                <a:sym typeface="+mn-ea"/>
              </a:rPr>
              <a:t>单击此处编辑母版文本样式</a:t>
            </a:r>
            <a:endParaRPr>
              <a:sym typeface="+mn-ea"/>
            </a:endParaRPr>
          </a:p>
        </p:txBody>
      </p:sp>
      <p:sp>
        <p:nvSpPr>
          <p:cNvPr id="1048676" name="副标题"/>
          <p:cNvSpPr txBox="1">
            <a:spLocks noGrp="1"/>
          </p:cNvSpPr>
          <p:nvPr>
            <p:ph type="body" idx="2" hasCustomPrompt="1"/>
            <p:custDataLst>
              <p:tags r:id="rId13"/>
            </p:custDataLst>
          </p:nvPr>
        </p:nvSpPr>
        <p:spPr>
          <a:xfrm>
            <a:off x="5806344" y="3570812"/>
            <a:ext cx="5518150" cy="54356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2400" i="0" kern="1200" kumimoji="0" lang="zh-CN" noProof="1" normalizeH="0" spc="300" strike="noStrike" u="none">
                <a:solidFill>
                  <a:schemeClr val="tx1">
                    <a:lumMod val="75000"/>
                    <a:lumOff val="25000"/>
                  </a:schemeClr>
                </a:solidFill>
                <a:latin typeface="+mj-ea"/>
                <a:ea typeface="+mj-ea"/>
                <a:cs typeface="MiSans Normal" panose="00000500000000000000" pitchFamily="2" charset="-122"/>
              </a:defRPr>
            </a:lvl1pPr>
          </a:lstStyle>
          <a:p>
            <a:pPr algn="l" lvl="0"/>
            <a:r>
              <a:rPr>
                <a:sym typeface="+mn-ea"/>
              </a:rPr>
              <a:t>单击此处编辑母版副标题样式</a:t>
            </a:r>
            <a:endParaRPr>
              <a:sym typeface="+mn-ea"/>
            </a:endParaRPr>
          </a:p>
        </p:txBody>
      </p:sp>
      <p:sp>
        <p:nvSpPr>
          <p:cNvPr id="1048678" name="标题"/>
          <p:cNvSpPr txBox="1">
            <a:spLocks noGrp="1"/>
          </p:cNvSpPr>
          <p:nvPr>
            <p:ph type="title" idx="1" hasCustomPrompt="1"/>
            <p:custDataLst>
              <p:tags r:id="rId14"/>
            </p:custDataLst>
          </p:nvPr>
        </p:nvSpPr>
        <p:spPr>
          <a:xfrm>
            <a:off x="5806344" y="1303227"/>
            <a:ext cx="5532120" cy="2204085"/>
          </a:xfrm>
          <a:prstGeom prst="rect"/>
          <a:noFill/>
        </p:spPr>
        <p:txBody>
          <a:bodyPr anchor="b" anchorCtr="0" bIns="0" lIns="0" rIns="0" rtlCol="0" tIns="0" vert="horz" wrap="square">
            <a:normAutofit/>
          </a:bodyPr>
          <a:lstStyle>
            <a:lvl1pPr algn="l" defTabSz="914400" eaLnBrk="1" fontAlgn="auto" hangingPunct="1" latinLnBrk="0" marL="0" marR="0" rtl="0">
              <a:lnSpc>
                <a:spcPct val="100000"/>
              </a:lnSpc>
              <a:buClrTx/>
              <a:buSzTx/>
              <a:buFontTx/>
              <a:buNone/>
              <a:defRPr baseline="0" b="1" cap="none" dirty="0" sz="5400" i="0" kern="1200" kumimoji="0" lang="zh-CN" noProof="1" normalizeH="0" spc="300" strike="noStrike" u="none">
                <a:gradFill>
                  <a:gsLst>
                    <a:gs pos="0">
                      <a:schemeClr val="accent1">
                        <a:lumMod val="75000"/>
                      </a:schemeClr>
                    </a:gs>
                    <a:gs pos="100000">
                      <a:schemeClr val="accent1"/>
                    </a:gs>
                  </a:gsLst>
                  <a:lin ang="8100000" scaled="0"/>
                </a:gradFill>
                <a:latin typeface="+mj-ea"/>
                <a:ea typeface="+mj-ea"/>
                <a:cs typeface="+mj-ea"/>
              </a:defRPr>
            </a:lvl1pPr>
          </a:lstStyle>
          <a:p>
            <a:pPr lvl="0"/>
            <a:r>
              <a:rPr>
                <a:sym typeface="+mn-ea"/>
              </a:rPr>
              <a:t>单击编辑标题</a:t>
            </a:r>
            <a:endParaRPr>
              <a:sym typeface="+mn-ea"/>
            </a:endParaRPr>
          </a:p>
        </p:txBody>
      </p:sp>
      <p:sp>
        <p:nvSpPr>
          <p:cNvPr id="1048680" name="日期占位符 3"/>
          <p:cNvSpPr>
            <a:spLocks noGrp="1"/>
          </p:cNvSpPr>
          <p:nvPr>
            <p:ph type="dt" sz="half" idx="10"/>
            <p:custDataLst>
              <p:tags r:id="rId1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82" name="页脚占位符 4"/>
          <p:cNvSpPr>
            <a:spLocks noGrp="1"/>
          </p:cNvSpPr>
          <p:nvPr>
            <p:ph type="ftr" sz="quarter" idx="11"/>
            <p:custDataLst>
              <p:tags r:id="rId16"/>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6" name="正文"/>
          <p:cNvSpPr txBox="1">
            <a:spLocks noGrp="1"/>
          </p:cNvSpPr>
          <p:nvPr>
            <p:ph idx="3"/>
            <p:custDataLst>
              <p:tags r:id="rId1"/>
            </p:custDataLst>
          </p:nvPr>
        </p:nvSpPr>
        <p:spPr>
          <a:xfrm>
            <a:off x="608330" y="1289050"/>
            <a:ext cx="10968990" cy="4960620"/>
          </a:xfrm>
          <a:prstGeom prst="rect"/>
          <a:ln>
            <a:noFill/>
            <a:prstDash val="sysDash"/>
          </a:ln>
        </p:spPr>
        <p:txBody>
          <a:bodyPr bIns="46800" lIns="90000" rIns="90000" rtlCol="0" tIns="46800" vert="horz">
            <a:normAutofit/>
          </a:bodyPr>
          <a:lstStyle>
            <a:lvl1pPr>
              <a:defRPr dirty="0">
                <a:latin typeface="+mn-ea"/>
                <a:ea typeface="+mn-ea"/>
                <a:sym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altLang="en-US" dirty="0" lang="zh-CN">
                <a:sym typeface="+mn-ea"/>
              </a:rPr>
              <a:t>单击此处编辑母版文本样式</a:t>
            </a:r>
            <a:endParaRPr altLang="en-US" dirty="0" lang="zh-CN">
              <a:sym typeface="+mn-ea"/>
            </a:endParaRPr>
          </a:p>
          <a:p>
            <a:pPr lvl="1"/>
            <a:r>
              <a:rPr altLang="en-US" dirty="0" lang="zh-CN">
                <a:sym typeface="+mn-ea"/>
              </a:rPr>
              <a:t>第二级</a:t>
            </a:r>
            <a:endParaRPr altLang="en-US" dirty="0" lang="zh-CN">
              <a:sym typeface="+mn-ea"/>
            </a:endParaRPr>
          </a:p>
          <a:p>
            <a:pPr lvl="2"/>
            <a:r>
              <a:rPr altLang="en-US" dirty="0" lang="zh-CN">
                <a:sym typeface="+mn-ea"/>
              </a:rPr>
              <a:t>第三级</a:t>
            </a:r>
            <a:endParaRPr altLang="en-US" dirty="0" lang="zh-CN">
              <a:sym typeface="+mn-ea"/>
            </a:endParaRPr>
          </a:p>
          <a:p>
            <a:pPr lvl="3"/>
            <a:r>
              <a:rPr altLang="en-US" dirty="0" lang="zh-CN">
                <a:sym typeface="+mn-ea"/>
              </a:rPr>
              <a:t>第四级</a:t>
            </a:r>
            <a:endParaRPr altLang="en-US" dirty="0" lang="zh-CN">
              <a:sym typeface="+mn-ea"/>
            </a:endParaRPr>
          </a:p>
          <a:p>
            <a:pPr lvl="4"/>
            <a:r>
              <a:rPr altLang="en-US" lang="zh-CN">
                <a:sym typeface="+mn-ea"/>
              </a:rPr>
              <a:t>第五级</a:t>
            </a:r>
            <a:endParaRPr altLang="en-US" dirty="0" lang="zh-CN">
              <a:sym typeface="+mn-ea"/>
            </a:endParaRPr>
          </a:p>
        </p:txBody>
      </p:sp>
      <p:sp>
        <p:nvSpPr>
          <p:cNvPr id="1048688" name="标题"/>
          <p:cNvSpPr txBox="1">
            <a:spLocks noGrp="1"/>
          </p:cNvSpPr>
          <p:nvPr>
            <p:ph type="title" idx="2"/>
            <p:custDataLst>
              <p:tags r:id="rId2"/>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cxnSp>
        <p:nvCxnSpPr>
          <p:cNvPr id="3145739" name="直接连接符 6"/>
          <p:cNvCxnSpPr>
            <a:cxnSpLocks/>
          </p:cNvCxnSpPr>
          <p:nvPr>
            <p:custDataLst>
              <p:tags r:id="rId3"/>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92"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cxnSp>
        <p:nvCxnSpPr>
          <p:cNvPr id="3145741" name="直接连接符 8"/>
          <p:cNvCxnSpPr>
            <a:cxnSpLocks/>
          </p:cNvCxnSpPr>
          <p:nvPr>
            <p:custDataLst>
              <p:tags r:id="rId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3" name="直接连接符 6"/>
          <p:cNvCxnSpPr>
            <a:cxnSpLocks/>
          </p:cNvCxnSpPr>
          <p:nvPr>
            <p:custDataLst>
              <p:tags r:id="rId2"/>
            </p:custDataLst>
          </p:nvPr>
        </p:nvCxnSpPr>
        <p:spPr>
          <a:xfrm>
            <a:off x="492369" y="62319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5" name="直接连接符 16"/>
          <p:cNvCxnSpPr>
            <a:cxnSpLocks/>
          </p:cNvCxnSpPr>
          <p:nvPr>
            <p:custDataLst>
              <p:tags r:id="rId3"/>
            </p:custDataLst>
          </p:nvPr>
        </p:nvCxnSpPr>
        <p:spPr>
          <a:xfrm flipV="1">
            <a:off x="2926080" y="604911"/>
            <a:ext cx="0" cy="5627077"/>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6" name="标题"/>
          <p:cNvSpPr txBox="1">
            <a:spLocks noGrp="1"/>
          </p:cNvSpPr>
          <p:nvPr>
            <p:ph type="title" idx="3" hasCustomPrompt="1"/>
            <p:custDataLst>
              <p:tags r:id="rId4"/>
            </p:custDataLst>
          </p:nvPr>
        </p:nvSpPr>
        <p:spPr>
          <a:xfrm>
            <a:off x="551815" y="1823085"/>
            <a:ext cx="2317115" cy="2828925"/>
          </a:xfrm>
          <a:prstGeom prst="rect"/>
          <a:noFill/>
        </p:spPr>
        <p:txBody>
          <a:bodyPr anchor="ctr" anchorCtr="0" bIns="0" lIns="0" rIns="0" rtlCol="0" tIns="0" vert="eaVert" wrap="square">
            <a:normAutofit/>
          </a:bodyPr>
          <a:lstStyle>
            <a:lvl1pPr algn="ctr" defTabSz="914400" eaLnBrk="1" fontAlgn="auto" hangingPunct="1" latinLnBrk="0" marL="0" marR="0" rtl="0">
              <a:lnSpc>
                <a:spcPct val="120000"/>
              </a:lnSpc>
              <a:buClrTx/>
              <a:buSzTx/>
              <a:buFontTx/>
              <a:buNone/>
              <a:defRPr altLang="en-US" baseline="0" b="0" cap="none" dirty="0" sz="9600" i="0" kern="1200" kumimoji="0" lang="zh-CN" noProof="1" normalizeH="0" spc="300" strike="noStrike" u="none">
                <a:gradFill>
                  <a:gsLst>
                    <a:gs pos="0">
                      <a:schemeClr val="accent1"/>
                    </a:gs>
                    <a:gs pos="100000">
                      <a:schemeClr val="accent1">
                        <a:alpha val="71000"/>
                      </a:schemeClr>
                    </a:gs>
                  </a:gsLst>
                  <a:lin ang="8100000" scaled="0"/>
                </a:gradFill>
                <a:latin typeface="+mj-ea"/>
                <a:ea typeface="+mj-ea"/>
                <a:cs typeface="+mj-ea"/>
              </a:defRPr>
            </a:lvl1pPr>
          </a:lstStyle>
          <a:p>
            <a:pPr algn="ctr" lvl="0">
              <a:lnSpc>
                <a:spcPct val="120000"/>
              </a:lnSpc>
            </a:pPr>
            <a:r>
              <a:rPr>
                <a:sym typeface="+mn-ea"/>
              </a:rPr>
              <a:t>标题</a:t>
            </a:r>
            <a:endParaRPr>
              <a:sym typeface="+mn-ea"/>
            </a:endParaRPr>
          </a:p>
        </p:txBody>
      </p:sp>
      <p:cxnSp>
        <p:nvCxnSpPr>
          <p:cNvPr id="3145747" name="直接连接符 17"/>
          <p:cNvCxnSpPr>
            <a:cxnSpLocks/>
          </p:cNvCxnSpPr>
          <p:nvPr>
            <p:custDataLst>
              <p:tags r:id="rId5"/>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9" name="直接连接符 22"/>
          <p:cNvCxnSpPr>
            <a:cxnSpLocks/>
          </p:cNvCxnSpPr>
          <p:nvPr>
            <p:custDataLst>
              <p:tags r:id="rId6"/>
            </p:custDataLst>
          </p:nvPr>
        </p:nvCxnSpPr>
        <p:spPr>
          <a:xfrm>
            <a:off x="505167" y="567342"/>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8" name="日期占位符 2"/>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00" name="页脚占位符 3"/>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02" name="灯片编号占位符 4"/>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cxnSp>
        <p:nvCxnSpPr>
          <p:cNvPr id="3145751" name="直接连接符 13"/>
          <p:cNvCxnSpPr>
            <a:cxnSpLocks/>
          </p:cNvCxnSpPr>
          <p:nvPr>
            <p:custDataLst>
              <p:tags r:id="rId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3" name="直接连接符 17"/>
          <p:cNvCxnSpPr>
            <a:cxnSpLocks/>
          </p:cNvCxnSpPr>
          <p:nvPr>
            <p:custDataLst>
              <p:tags r:id="rId2"/>
            </p:custDataLst>
          </p:nvPr>
        </p:nvCxnSpPr>
        <p:spPr>
          <a:xfrm>
            <a:off x="492369" y="62319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5" name="直接连接符 10"/>
          <p:cNvCxnSpPr>
            <a:cxnSpLocks/>
          </p:cNvCxnSpPr>
          <p:nvPr>
            <p:custDataLst>
              <p:tags r:id="rId3"/>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7" name="直接连接符 22"/>
          <p:cNvCxnSpPr>
            <a:cxnSpLocks/>
          </p:cNvCxnSpPr>
          <p:nvPr>
            <p:custDataLst>
              <p:tags r:id="rId4"/>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04" name="标题"/>
          <p:cNvSpPr txBox="1">
            <a:spLocks noGrp="1"/>
          </p:cNvSpPr>
          <p:nvPr>
            <p:ph type="title" idx="5"/>
            <p:custDataLst>
              <p:tags r:id="rId5"/>
            </p:custDataLst>
          </p:nvPr>
        </p:nvSpPr>
        <p:spPr>
          <a:xfrm>
            <a:off x="2587943" y="3900842"/>
            <a:ext cx="7016115" cy="1617307"/>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3600" i="0" kern="1200" kumimoji="0" noProof="1" normalizeH="0" spc="300" err="1" strike="noStrike" u="none">
                <a:solidFill>
                  <a:schemeClr val="tx1">
                    <a:lumMod val="75000"/>
                    <a:lumOff val="25000"/>
                  </a:schemeClr>
                </a:solidFill>
                <a:latin typeface="+mj-ea"/>
                <a:ea typeface="+mj-ea"/>
                <a:cs typeface="+mj-ea"/>
              </a:defRPr>
            </a:lvl1pPr>
          </a:lstStyle>
          <a:p>
            <a:pPr algn="ctr" lvl="0"/>
            <a:r>
              <a:rPr>
                <a:sym typeface="+mn-ea"/>
              </a:rPr>
              <a:t>单击此处编辑母版标题样式</a:t>
            </a:r>
            <a:endParaRPr>
              <a:sym typeface="+mn-ea"/>
            </a:endParaRPr>
          </a:p>
        </p:txBody>
      </p:sp>
      <p:sp>
        <p:nvSpPr>
          <p:cNvPr id="1048706" name="矩形: 圆角 5"/>
          <p:cNvSpPr/>
          <p:nvPr>
            <p:custDataLst>
              <p:tags r:id="rId6"/>
            </p:custDataLst>
          </p:nvPr>
        </p:nvSpPr>
        <p:spPr>
          <a:xfrm rot="16200000">
            <a:off x="4876165" y="328930"/>
            <a:ext cx="2439670" cy="4037330"/>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08" name="椭圆 8"/>
          <p:cNvSpPr/>
          <p:nvPr>
            <p:custDataLst>
              <p:tags r:id="rId7"/>
            </p:custDataLst>
          </p:nvPr>
        </p:nvSpPr>
        <p:spPr>
          <a:xfrm rot="16200000">
            <a:off x="4639945" y="1193165"/>
            <a:ext cx="155575" cy="162560"/>
          </a:xfrm>
          <a:prstGeom prst="ellipse"/>
          <a:solidFill>
            <a:schemeClr val="bg2"/>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10" name="VCG211375358076"/>
          <p:cNvSpPr/>
          <p:nvPr>
            <p:custDataLst>
              <p:tags r:id="rId8"/>
            </p:custDataLst>
          </p:nvPr>
        </p:nvSpPr>
        <p:spPr>
          <a:xfrm>
            <a:off x="4265295" y="1339850"/>
            <a:ext cx="3661410" cy="2063750"/>
          </a:xfrm>
          <a:prstGeom prst="roundRect">
            <a:avLst>
              <a:gd name="adj" fmla="val 50000"/>
            </a:avLst>
          </a:prstGeom>
          <a:blipFill>
            <a:blip xmlns:r="http://schemas.openxmlformats.org/officeDocument/2006/relationships" r:embed="rId9"/>
            <a:stretch>
              <a:fillRect t="-329" b="-19100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MiSans Normal" panose="00000500000000000000" pitchFamily="2" charset="-122"/>
            </a:endParaRPr>
          </a:p>
        </p:txBody>
      </p:sp>
      <p:sp>
        <p:nvSpPr>
          <p:cNvPr id="1048712" name="节编号"/>
          <p:cNvSpPr txBox="1">
            <a:spLocks noGrp="1"/>
          </p:cNvSpPr>
          <p:nvPr>
            <p:ph type="body" idx="1" hasCustomPrompt="1"/>
            <p:custDataLst>
              <p:tags r:id="rId10"/>
            </p:custDataLst>
          </p:nvPr>
        </p:nvSpPr>
        <p:spPr>
          <a:xfrm>
            <a:off x="5276215" y="1837055"/>
            <a:ext cx="1610995" cy="1181100"/>
          </a:xfrm>
          <a:prstGeom prst="rect"/>
          <a:noFill/>
        </p:spPr>
        <p:txBody>
          <a:bodyPr anchor="ctr" anchorCtr="0" bIns="0" lIns="0" rIns="0" rtlCol="0" tIns="0" wrap="square">
            <a:noAutofit/>
          </a:bodyPr>
          <a:lstStyle>
            <a:lvl1pPr algn="ctr" defTabSz="914400" eaLnBrk="1" fontAlgn="auto" hangingPunct="1" latinLnBrk="0" marL="0" marR="0" rtl="0">
              <a:lnSpc>
                <a:spcPct val="100000"/>
              </a:lnSpc>
              <a:buClrTx/>
              <a:buSzTx/>
              <a:buFontTx/>
              <a:buNone/>
              <a:defRPr altLang="zh-CN" baseline="0" b="1" cap="none" dirty="0" sz="9600" i="0" kern="1200" kumimoji="0" lang="en-US" noProof="1" normalizeH="0" spc="300" strike="noStrike" u="none">
                <a:gradFill>
                  <a:gsLst>
                    <a:gs pos="0">
                      <a:schemeClr val="accent1"/>
                    </a:gs>
                    <a:gs pos="100000">
                      <a:schemeClr val="accent1">
                        <a:lumMod val="50000"/>
                      </a:schemeClr>
                    </a:gs>
                  </a:gsLst>
                  <a:lin ang="5400000" scaled="0"/>
                </a:gradFill>
                <a:latin typeface="+mj-ea"/>
                <a:ea typeface="+mj-ea"/>
                <a:cs typeface="MiSans Normal" panose="00000500000000000000" pitchFamily="2" charset="-122"/>
              </a:defRPr>
            </a:lvl1pPr>
          </a:lstStyle>
          <a:p>
            <a:pPr algn="ctr" lvl="0"/>
            <a:r>
              <a:rPr dirty="0" err="1">
                <a:sym typeface="+mn-ea"/>
              </a:rPr>
              <a:t>编号</a:t>
            </a:r>
            <a:endParaRPr dirty="0">
              <a:sym typeface="+mn-ea"/>
            </a:endParaRPr>
          </a:p>
        </p:txBody>
      </p:sp>
      <p:sp>
        <p:nvSpPr>
          <p:cNvPr id="104871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1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1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cxnSp>
        <p:nvCxnSpPr>
          <p:cNvPr id="3145759" name="直接连接符 10"/>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正文"/>
          <p:cNvSpPr txBox="1">
            <a:spLocks noGrp="1"/>
          </p:cNvSpPr>
          <p:nvPr>
            <p:ph idx="3"/>
            <p:custDataLst>
              <p:tags r:id="rId2"/>
            </p:custDataLst>
          </p:nvPr>
        </p:nvSpPr>
        <p:spPr>
          <a:xfrm>
            <a:off x="6400800" y="1289050"/>
            <a:ext cx="5176520" cy="496062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2" name="正文"/>
          <p:cNvSpPr txBox="1">
            <a:spLocks noGrp="1"/>
          </p:cNvSpPr>
          <p:nvPr>
            <p:ph idx="2"/>
            <p:custDataLst>
              <p:tags r:id="rId3"/>
            </p:custDataLst>
          </p:nvPr>
        </p:nvSpPr>
        <p:spPr>
          <a:xfrm>
            <a:off x="608330" y="1289050"/>
            <a:ext cx="5176520" cy="496062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4" name="标题"/>
          <p:cNvSpPr txBox="1">
            <a:spLocks noGrp="1"/>
          </p:cNvSpPr>
          <p:nvPr>
            <p:ph type="title" idx="1"/>
            <p:custDataLst>
              <p:tags r:id="rId4"/>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26" name="日期占位符 4"/>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28" name="页脚占位符 5"/>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30" name="灯片编号占位符 6"/>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cxnSp>
        <p:nvCxnSpPr>
          <p:cNvPr id="3145761" name="直接连接符 14"/>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32" name="正文"/>
          <p:cNvSpPr txBox="1">
            <a:spLocks noGrp="1"/>
          </p:cNvSpPr>
          <p:nvPr>
            <p:ph idx="5"/>
            <p:custDataLst>
              <p:tags r:id="rId2"/>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4" name="标题"/>
          <p:cNvSpPr txBox="1">
            <a:spLocks noGrp="1"/>
          </p:cNvSpPr>
          <p:nvPr>
            <p:ph type="title" idx="4"/>
            <p:custDataLst>
              <p:tags r:id="rId3"/>
            </p:custDataLst>
          </p:nvPr>
        </p:nvSpPr>
        <p:spPr>
          <a:xfrm>
            <a:off x="6235065" y="1353185"/>
            <a:ext cx="5342255" cy="4762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36" name="正文"/>
          <p:cNvSpPr txBox="1">
            <a:spLocks noGrp="1"/>
          </p:cNvSpPr>
          <p:nvPr>
            <p:ph idx="3"/>
            <p:custDataLst>
              <p:tags r:id="rId4"/>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8" name="标题"/>
          <p:cNvSpPr txBox="1">
            <a:spLocks noGrp="1"/>
          </p:cNvSpPr>
          <p:nvPr>
            <p:ph type="title" idx="2"/>
            <p:custDataLst>
              <p:tags r:id="rId5"/>
            </p:custDataLst>
          </p:nvPr>
        </p:nvSpPr>
        <p:spPr>
          <a:xfrm>
            <a:off x="608330" y="1353185"/>
            <a:ext cx="5342255" cy="4762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sp>
        <p:nvSpPr>
          <p:cNvPr id="1048740" name="标题"/>
          <p:cNvSpPr txBox="1">
            <a:spLocks noGrp="1"/>
          </p:cNvSpPr>
          <p:nvPr>
            <p:ph type="title" idx="1"/>
            <p:custDataLst>
              <p:tags r:id="rId6"/>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sp>
        <p:nvSpPr>
          <p:cNvPr id="1048742" name="日期占位符 6"/>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44" name="页脚占位符 7"/>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6" name="灯片编号占位符 8"/>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cxnSp>
        <p:nvCxnSpPr>
          <p:cNvPr id="3145763" name="直接连接符 6"/>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48" name="标题"/>
          <p:cNvSpPr txBox="1">
            <a:spLocks noGrp="1"/>
          </p:cNvSpPr>
          <p:nvPr>
            <p:ph type="title" idx="1"/>
            <p:custDataLst>
              <p:tags r:id="rId2"/>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50" name="日期占位符 2"/>
          <p:cNvSpPr>
            <a:spLocks noGrp="1"/>
          </p:cNvSpPr>
          <p:nvPr>
            <p:ph type="dt" sz="half" idx="10"/>
            <p:custDataLst>
              <p:tags r:id="rId3"/>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52" name="页脚占位符 3"/>
          <p:cNvSpPr>
            <a:spLocks noGrp="1"/>
          </p:cNvSpPr>
          <p:nvPr>
            <p:ph type="ftr" sz="quarter" idx="11"/>
            <p:custDataLst>
              <p:tags r:id="rId4"/>
            </p:custDataLst>
          </p:nvPr>
        </p:nvSpPr>
        <p:spPr>
          <a:xfrm>
            <a:off x="4116000" y="6314400"/>
            <a:ext cx="3960000" cy="316800"/>
          </a:xfrm>
        </p:spPr>
        <p:txBody>
          <a:bodyPr/>
          <a:p>
            <a:endParaRPr altLang="en-US" dirty="0" lang="zh-CN"/>
          </a:p>
        </p:txBody>
      </p:sp>
      <p:sp>
        <p:nvSpPr>
          <p:cNvPr id="1048754" name="灯片编号占位符 4"/>
          <p:cNvSpPr>
            <a:spLocks noGrp="1"/>
          </p:cNvSpPr>
          <p:nvPr>
            <p:ph type="sldNum" sz="quarter" idx="12"/>
            <p:custDataLst>
              <p:tags r:id="rId5"/>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760FBDFE-C587-4B4C-A407-44438C67B59E}" type="datetimeFigureOut">
              <a:rPr altLang="en-US" lang="zh-CN" smtClean="0"/>
            </a:fld>
            <a:endParaRPr altLang="en-US" dirty="0" lang="zh-CN"/>
          </a:p>
        </p:txBody>
      </p:sp>
      <p:sp>
        <p:nvSpPr>
          <p:cNvPr id="1048758" name="页脚占位符 2"/>
          <p:cNvSpPr>
            <a:spLocks noGrp="1"/>
          </p:cNvSpPr>
          <p:nvPr>
            <p:ph type="ftr" sz="quarter" idx="11"/>
            <p:custDataLst>
              <p:tags r:id="rId2"/>
            </p:custDataLst>
          </p:nvPr>
        </p:nvSpPr>
        <p:spPr/>
        <p:txBody>
          <a:bodyPr/>
          <a:p>
            <a:endParaRPr altLang="en-US" dirty="0" lang="zh-CN"/>
          </a:p>
        </p:txBody>
      </p:sp>
      <p:sp>
        <p:nvSpPr>
          <p:cNvPr id="1048760" name="灯片编号占位符 3"/>
          <p:cNvSpPr>
            <a:spLocks noGrp="1"/>
          </p:cNvSpPr>
          <p:nvPr>
            <p:ph type="sldNum" sz="quarter" idx="12"/>
            <p:custDataLst>
              <p:tags r:id="rId3"/>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62" name="正文"/>
          <p:cNvSpPr txBox="1">
            <a:spLocks noGrp="1"/>
          </p:cNvSpPr>
          <p:nvPr>
            <p:ph idx="1"/>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日期占位符 3"/>
          <p:cNvSpPr>
            <a:spLocks noGrp="1"/>
          </p:cNvSpPr>
          <p:nvPr>
            <p:ph type="dt" sz="half" idx="10"/>
            <p:custDataLst>
              <p:tags r:id="rId2"/>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66" name="页脚占位符 4"/>
          <p:cNvSpPr>
            <a:spLocks noGrp="1"/>
          </p:cNvSpPr>
          <p:nvPr>
            <p:ph type="ftr" sz="quarter" idx="11"/>
            <p:custDataLst>
              <p:tags r:id="rId3"/>
            </p:custDataLst>
          </p:nvPr>
        </p:nvSpPr>
        <p:spPr>
          <a:xfrm>
            <a:off x="4116000" y="6314400"/>
            <a:ext cx="3960000" cy="316800"/>
          </a:xfrm>
        </p:spPr>
        <p:txBody>
          <a:bodyPr/>
          <a:p>
            <a:endParaRPr altLang="en-US" dirty="0" lang="zh-CN"/>
          </a:p>
        </p:txBody>
      </p:sp>
      <p:sp>
        <p:nvSpPr>
          <p:cNvPr id="1048768" name="灯片编号占位符 5"/>
          <p:cNvSpPr>
            <a:spLocks noGrp="1"/>
          </p:cNvSpPr>
          <p:nvPr>
            <p:ph type="sldNum" sz="quarter" idx="12"/>
            <p:custDataLst>
              <p:tags r:id="rId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65" name="直接连接符 7"/>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0" name="副标题"/>
          <p:cNvSpPr txBox="1">
            <a:spLocks noGrp="1"/>
          </p:cNvSpPr>
          <p:nvPr>
            <p:ph type="body" idx="2" hasCustomPrompt="1"/>
            <p:custDataLst>
              <p:tags r:id="rId2"/>
            </p:custDataLst>
          </p:nvPr>
        </p:nvSpPr>
        <p:spPr>
          <a:xfrm>
            <a:off x="608400" y="1030605"/>
            <a:ext cx="10968990" cy="503555"/>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MiSans Normal" panose="00000500000000000000" pitchFamily="2" charset="-122"/>
              </a:defRPr>
            </a:lvl1pPr>
          </a:lstStyle>
          <a:p>
            <a:pPr algn="l" lvl="0"/>
            <a:r>
              <a:rPr>
                <a:sym typeface="+mn-ea"/>
              </a:rPr>
              <a:t>单击此处编辑母版副标题样式</a:t>
            </a:r>
            <a:endParaRPr>
              <a:sym typeface="+mn-ea"/>
            </a:endParaRPr>
          </a:p>
        </p:txBody>
      </p:sp>
      <p:sp>
        <p:nvSpPr>
          <p:cNvPr id="1048772" name="标题"/>
          <p:cNvSpPr txBox="1">
            <a:spLocks noGrp="1"/>
          </p:cNvSpPr>
          <p:nvPr>
            <p:ph type="title" idx="1"/>
            <p:custDataLst>
              <p:tags r:id="rId3"/>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74"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76"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78"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cxnSp>
        <p:nvCxnSpPr>
          <p:cNvPr id="3145767" name="直接连接符 11"/>
          <p:cNvCxnSpPr>
            <a:cxnSpLocks/>
          </p:cNvCxnSpPr>
          <p:nvPr>
            <p:custDataLst>
              <p:tags r:id="rId1"/>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69" name="直接连接符 10"/>
          <p:cNvCxnSpPr>
            <a:cxnSpLocks/>
          </p:cNvCxnSpPr>
          <p:nvPr>
            <p:custDataLst>
              <p:tags r:id="rId2"/>
            </p:custDataLst>
          </p:nvPr>
        </p:nvCxnSpPr>
        <p:spPr>
          <a:xfrm>
            <a:off x="492369" y="62954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71" name="直接连接符 9"/>
          <p:cNvCxnSpPr>
            <a:cxnSpLocks/>
          </p:cNvCxnSpPr>
          <p:nvPr>
            <p:custDataLst>
              <p:tags r:id="rId3"/>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VCG41172951964"/>
          <p:cNvPicPr>
            <a:picLocks noChangeAspect="1"/>
          </p:cNvPicPr>
          <p:nvPr>
            <p:custDataLst>
              <p:tags r:id="rId4"/>
            </p:custDataLst>
          </p:nvPr>
        </p:nvPicPr>
        <p:blipFill rotWithShape="1">
          <a:blip xmlns:r="http://schemas.openxmlformats.org/officeDocument/2006/relationships" r:embed="rId5">
            <a:alphaModFix amt="14000"/>
          </a:blip>
          <a:srcRect b="5546"/>
          <a:stretch>
            <a:fillRect/>
          </a:stretch>
        </p:blipFill>
        <p:spPr>
          <a:xfrm>
            <a:off x="9565991" y="3138078"/>
            <a:ext cx="2627604" cy="3719922"/>
          </a:xfrm>
          <a:prstGeom prst="rect"/>
        </p:spPr>
      </p:pic>
      <p:sp>
        <p:nvSpPr>
          <p:cNvPr id="1048780" name="VCG211375358076"/>
          <p:cNvSpPr/>
          <p:nvPr>
            <p:custDataLst>
              <p:tags r:id="rId6"/>
            </p:custDataLst>
          </p:nvPr>
        </p:nvSpPr>
        <p:spPr>
          <a:xfrm>
            <a:off x="1710690" y="994410"/>
            <a:ext cx="2967990" cy="4873625"/>
          </a:xfrm>
          <a:prstGeom prst="roundRect">
            <a:avLst>
              <a:gd name="adj" fmla="val 50000"/>
            </a:avLst>
          </a:prstGeom>
          <a:blipFill>
            <a:blip xmlns:r="http://schemas.openxmlformats.org/officeDocument/2006/relationships"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2" name="矩形: 圆角 16"/>
          <p:cNvSpPr/>
          <p:nvPr>
            <p:custDataLst>
              <p:tags r:id="rId8"/>
            </p:custDataLst>
          </p:nvPr>
        </p:nvSpPr>
        <p:spPr>
          <a:xfrm>
            <a:off x="1553845" y="874395"/>
            <a:ext cx="3237865" cy="5131435"/>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4" name="椭圆 17"/>
          <p:cNvSpPr/>
          <p:nvPr>
            <p:custDataLst>
              <p:tags r:id="rId9"/>
            </p:custDataLst>
          </p:nvPr>
        </p:nvSpPr>
        <p:spPr>
          <a:xfrm>
            <a:off x="4510405" y="1584960"/>
            <a:ext cx="154940" cy="154940"/>
          </a:xfrm>
          <a:prstGeom prst="ellipse"/>
          <a:solidFill>
            <a:schemeClr val="accent1"/>
          </a:solidFill>
          <a:ln w="28575">
            <a:solidFill>
              <a:srgbClr val="F6FBF8"/>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6" name="椭圆 18"/>
          <p:cNvSpPr/>
          <p:nvPr>
            <p:custDataLst>
              <p:tags r:id="rId10"/>
            </p:custDataLst>
          </p:nvPr>
        </p:nvSpPr>
        <p:spPr>
          <a:xfrm>
            <a:off x="1511935" y="4551045"/>
            <a:ext cx="154940" cy="154940"/>
          </a:xfrm>
          <a:prstGeom prst="ellipse"/>
          <a:solidFill>
            <a:schemeClr val="accent1"/>
          </a:solidFill>
          <a:ln w="28575">
            <a:solidFill>
              <a:srgbClr val="F6FBF8"/>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cxnSp>
        <p:nvCxnSpPr>
          <p:cNvPr id="3145773" name="直接连接符 19"/>
          <p:cNvCxnSpPr>
            <a:cxnSpLocks/>
          </p:cNvCxnSpPr>
          <p:nvPr>
            <p:custDataLst>
              <p:tags r:id="rId1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88" name="署名"/>
          <p:cNvSpPr txBox="1">
            <a:spLocks noGrp="1"/>
          </p:cNvSpPr>
          <p:nvPr>
            <p:ph type="body" idx="2"/>
            <p:custDataLst>
              <p:tags r:id="rId12"/>
            </p:custDataLst>
          </p:nvPr>
        </p:nvSpPr>
        <p:spPr>
          <a:xfrm>
            <a:off x="5807075" y="4437380"/>
            <a:ext cx="5518150" cy="1350645"/>
          </a:xfrm>
          <a:prstGeom prst="rect"/>
          <a:noFill/>
        </p:spPr>
        <p:txBody>
          <a:bodyPr anchor="t" anchorCtr="0" bIns="0" lIns="0" rIns="0" rtlCol="0" tIns="0" vert="horz"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accent1"/>
                </a:solidFill>
                <a:latin typeface="+mj-ea"/>
                <a:ea typeface="+mj-ea"/>
                <a:cs typeface="MiSans Normal" panose="00000500000000000000" pitchFamily="2" charset="-122"/>
              </a:defRPr>
            </a:lvl1pPr>
          </a:lstStyle>
          <a:p>
            <a:pPr algn="l" lvl="0">
              <a:lnSpc>
                <a:spcPct val="150000"/>
              </a:lnSpc>
            </a:pPr>
            <a:r>
              <a:rPr dirty="0">
                <a:sym typeface="+mn-ea"/>
              </a:rPr>
              <a:t>单击此处编辑母版文本样式</a:t>
            </a:r>
            <a:endParaRPr dirty="0">
              <a:sym typeface="+mn-ea"/>
            </a:endParaRPr>
          </a:p>
        </p:txBody>
      </p:sp>
      <p:sp>
        <p:nvSpPr>
          <p:cNvPr id="1048790" name="标题"/>
          <p:cNvSpPr txBox="1">
            <a:spLocks noGrp="1"/>
          </p:cNvSpPr>
          <p:nvPr>
            <p:ph type="title" idx="1" hasCustomPrompt="1"/>
            <p:custDataLst>
              <p:tags r:id="rId13"/>
            </p:custDataLst>
          </p:nvPr>
        </p:nvSpPr>
        <p:spPr>
          <a:xfrm>
            <a:off x="5793009" y="1584960"/>
            <a:ext cx="5532120" cy="2480842"/>
          </a:xfrm>
          <a:prstGeom prst="rect"/>
          <a:noFill/>
        </p:spPr>
        <p:txBody>
          <a:bodyPr anchor="b" anchorCtr="0" bIns="0" lIns="0" rIns="0" rtlCol="0" tIns="0" vert="horz" wrap="square">
            <a:normAutofit/>
          </a:bodyPr>
          <a:lstStyle>
            <a:lvl1pPr algn="l" defTabSz="914400" eaLnBrk="1" fontAlgn="auto" hangingPunct="1" latinLnBrk="0" marL="0" marR="0" rtl="0">
              <a:lnSpc>
                <a:spcPct val="100000"/>
              </a:lnSpc>
              <a:buClrTx/>
              <a:buSzTx/>
              <a:buFontTx/>
              <a:buNone/>
              <a:defRPr baseline="0" b="1" cap="none" dirty="0" sz="8000" i="0" kern="1200" kumimoji="0" noProof="1" normalizeH="0" spc="300" strike="noStrike" u="none">
                <a:gradFill>
                  <a:gsLst>
                    <a:gs pos="0">
                      <a:schemeClr val="accent1">
                        <a:lumMod val="75000"/>
                      </a:schemeClr>
                    </a:gs>
                    <a:gs pos="100000">
                      <a:schemeClr val="accent1"/>
                    </a:gs>
                  </a:gsLst>
                  <a:lin ang="8100000" scaled="0"/>
                </a:gradFill>
                <a:latin typeface="+mj-ea"/>
                <a:ea typeface="+mj-ea"/>
                <a:cs typeface="+mj-ea"/>
              </a:defRPr>
            </a:lvl1pPr>
          </a:lstStyle>
          <a:p>
            <a:pPr lvl="0"/>
            <a:r>
              <a:rPr dirty="0">
                <a:sym typeface="+mn-ea"/>
              </a:rPr>
              <a:t>编辑标题</a:t>
            </a:r>
            <a:endParaRPr dirty="0">
              <a:sym typeface="+mn-ea"/>
            </a:endParaRPr>
          </a:p>
        </p:txBody>
      </p:sp>
      <p:sp>
        <p:nvSpPr>
          <p:cNvPr id="1048792"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94"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796"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1.xml"/><Relationship Id="rId13" Type="http://schemas.openxmlformats.org/officeDocument/2006/relationships/tags" Target="../tags/tag92.xml"/><Relationship Id="rId14" Type="http://schemas.openxmlformats.org/officeDocument/2006/relationships/tags" Target="../tags/tag93.xml"/><Relationship Id="rId15" Type="http://schemas.openxmlformats.org/officeDocument/2006/relationships/tags" Target="../tags/tag94.xml"/><Relationship Id="rId16" Type="http://schemas.openxmlformats.org/officeDocument/2006/relationships/tags" Target="../tags/tag95.xml"/><Relationship Id="rId17" Type="http://schemas.openxmlformats.org/officeDocument/2006/relationships/tags" Target="../tags/tag96.xml"/><Relationship Id="rId18" Type="http://schemas.openxmlformats.org/officeDocument/2006/relationships/tags" Target="../tags/tag97.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133" r:id="rId1"/>
    <p:sldLayoutId id="2147484134" r:id="rId2"/>
    <p:sldLayoutId id="2147484135" r:id="rId3"/>
    <p:sldLayoutId id="2147484136" r:id="rId4"/>
    <p:sldLayoutId id="2147484137" r:id="rId5"/>
    <p:sldLayoutId id="2147484138" r:id="rId6"/>
    <p:sldLayoutId id="2147484139" r:id="rId7"/>
    <p:sldLayoutId id="2147484140" r:id="rId8"/>
    <p:sldLayoutId id="2147484141" r:id="rId9"/>
    <p:sldLayoutId id="2147484142" r:id="rId10"/>
    <p:sldLayoutId id="2147484143"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54" name="日期占位符 9"/>
          <p:cNvSpPr>
            <a:spLocks noGrp="1"/>
          </p:cNvSpPr>
          <p:nvPr>
            <p:ph type="dt" sz="half" idx="10"/>
            <p:custDataLst>
              <p:tags r:id="rId13"/>
            </p:custDataLst>
          </p:nvPr>
        </p:nvSpPr>
        <p:spPr>
          <a:xfrm>
            <a:off x="612000" y="6314400"/>
            <a:ext cx="2700000" cy="316800"/>
          </a:xfrm>
        </p:spPr>
        <p:txBody>
          <a:bodyPr/>
          <a:lstStyle>
            <a:lvl1pPr>
              <a:defRPr>
                <a:cs typeface="MiSans Normal" panose="00000500000000000000" pitchFamily="2" charset="-122"/>
              </a:defRPr>
            </a:lvl1pPr>
          </a:lstStyle>
          <a:p>
            <a:fld id="{760FBDFE-C587-4B4C-A407-44438C67B59E}" type="datetimeFigureOut">
              <a:rPr altLang="en-US" lang="zh-CN" smtClean="0"/>
            </a:fld>
            <a:endParaRPr altLang="en-US" dirty="0" lang="zh-CN"/>
          </a:p>
        </p:txBody>
      </p:sp>
      <p:sp>
        <p:nvSpPr>
          <p:cNvPr id="1048656" name="页脚占位符 10"/>
          <p:cNvSpPr>
            <a:spLocks noGrp="1"/>
          </p:cNvSpPr>
          <p:nvPr>
            <p:ph type="ftr" sz="quarter" idx="11"/>
            <p:custDataLst>
              <p:tags r:id="rId14"/>
            </p:custDataLst>
          </p:nvPr>
        </p:nvSpPr>
        <p:spPr>
          <a:xfrm>
            <a:off x="4116000" y="6314400"/>
            <a:ext cx="3960000" cy="316800"/>
          </a:xfrm>
        </p:spPr>
        <p:txBody>
          <a:bodyPr/>
          <a:lstStyle>
            <a:lvl1pPr>
              <a:defRPr>
                <a:cs typeface="MiSans Normal" panose="00000500000000000000" pitchFamily="2" charset="-122"/>
              </a:defRPr>
            </a:lvl1pPr>
          </a:lstStyle>
          <a:p>
            <a:endParaRPr altLang="en-US" dirty="0" lang="zh-CN"/>
          </a:p>
        </p:txBody>
      </p:sp>
      <p:sp>
        <p:nvSpPr>
          <p:cNvPr id="1048658" name="灯片编号占位符 11"/>
          <p:cNvSpPr>
            <a:spLocks noGrp="1"/>
          </p:cNvSpPr>
          <p:nvPr>
            <p:ph type="sldNum" sz="quarter" idx="12"/>
            <p:custDataLst>
              <p:tags r:id="rId15"/>
            </p:custDataLst>
          </p:nvPr>
        </p:nvSpPr>
        <p:spPr>
          <a:xfrm>
            <a:off x="8877600" y="6314400"/>
            <a:ext cx="2700000" cy="316800"/>
          </a:xfrm>
        </p:spPr>
        <p:txBody>
          <a:bodyPr/>
          <a:lstStyle>
            <a:lvl1pPr>
              <a:defRPr>
                <a:cs typeface="MiSans Normal" panose="00000500000000000000" pitchFamily="2"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6"/>
            </p:custDataLst>
          </p:nvPr>
        </p:nvSpPr>
        <p:spPr>
          <a:xfrm>
            <a:off x="608330" y="1359535"/>
            <a:ext cx="10968990" cy="4807585"/>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tabLst>
                <a:tab algn="l" pos="1609725"/>
              </a:tabLst>
            </a:pPr>
            <a:r>
              <a:rPr altLang="en-US" dirty="0" lang="zh-CN"/>
              <a:t>二级</a:t>
            </a:r>
            <a:endParaRPr altLang="en-US" dirty="0" lang="zh-CN"/>
          </a:p>
          <a:p>
            <a:pPr lvl="2" marR="0"/>
            <a:r>
              <a:rPr altLang="en-US" dirty="0" lang="zh-CN"/>
              <a:t>三级</a:t>
            </a:r>
            <a:endParaRPr altLang="en-US" dirty="0" lang="zh-CN"/>
          </a:p>
          <a:p>
            <a:pPr lvl="3" marR="0"/>
            <a:r>
              <a:rPr altLang="en-US" dirty="0" lang="zh-CN"/>
              <a:t>四级</a:t>
            </a:r>
            <a:endParaRPr altLang="en-US" dirty="0" lang="zh-CN"/>
          </a:p>
          <a:p>
            <a:pPr lvl="4" marR="0"/>
            <a:r>
              <a:rPr altLang="en-US" dirty="0" lang="zh-CN"/>
              <a:t>五级</a:t>
            </a:r>
            <a:endParaRPr altLang="en-US" dirty="0" lang="zh-CN"/>
          </a:p>
        </p:txBody>
      </p:sp>
      <p:sp>
        <p:nvSpPr>
          <p:cNvPr id="1048662" name="标题占位符 2"/>
          <p:cNvSpPr>
            <a:spLocks noGrp="1"/>
          </p:cNvSpPr>
          <p:nvPr>
            <p:ph type="title"/>
            <p:custDataLst>
              <p:tags r:id="rId17"/>
            </p:custDataLst>
          </p:nvPr>
        </p:nvSpPr>
        <p:spPr>
          <a:xfrm>
            <a:off x="614680" y="365126"/>
            <a:ext cx="10962640" cy="596762"/>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8"/>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4170" r:id="rId1"/>
    <p:sldLayoutId id="2147484171" r:id="rId2"/>
    <p:sldLayoutId id="2147484172" r:id="rId3"/>
    <p:sldLayoutId id="2147484173" r:id="rId4"/>
    <p:sldLayoutId id="2147484174" r:id="rId5"/>
    <p:sldLayoutId id="2147484175" r:id="rId6"/>
    <p:sldLayoutId id="2147484176" r:id="rId7"/>
    <p:sldLayoutId id="2147484177" r:id="rId8"/>
    <p:sldLayoutId id="2147484178" r:id="rId9"/>
    <p:sldLayoutId id="2147484179" r:id="rId10"/>
    <p:sldLayoutId id="2147484180" r:id="rId11"/>
  </p:sldLayoutIdLst>
  <p:txStyles>
    <p:titleStyle>
      <a:lvl1pPr algn="l" defTabSz="914400" eaLnBrk="1" fontAlgn="auto" hangingPunct="1" latinLnBrk="0" rtl="0">
        <a:lnSpc>
          <a:spcPct val="100000"/>
        </a:lnSpc>
        <a:spcBef>
          <a:spcPct val="0"/>
        </a:spcBef>
        <a:buNone/>
        <a:defRPr altLang="en-US" baseline="0" b="1" cap="none" dirty="0" sz="3600" i="0" kern="1200" kumimoji="0" lang="zh-CN" normalizeH="0" spc="300" strike="noStrike" u="none" smtClean="0">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dirty="0" sz="16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dirty="0" sz="16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dirty="0" sz="14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dirty="0" sz="14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8.xml"/><Relationship Id="rId2" Type="http://schemas.openxmlformats.org/officeDocument/2006/relationships/tags" Target="../tags/tag99.xml"/><Relationship Id="rId3" Type="http://schemas.openxmlformats.org/officeDocument/2006/relationships/tags" Target="../tags/tag100.xml"/><Relationship Id="rId4" Type="http://schemas.openxmlformats.org/officeDocument/2006/relationships/tags" Target="../tags/tag101.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tags" Target="../tags/tag103.xml"/><Relationship Id="rId3" Type="http://schemas.openxmlformats.org/officeDocument/2006/relationships/tags" Target="../tags/tag104.xml"/><Relationship Id="rId4" Type="http://schemas.openxmlformats.org/officeDocument/2006/relationships/tags" Target="../tags/tag105.xml"/><Relationship Id="rId5" Type="http://schemas.openxmlformats.org/officeDocument/2006/relationships/tags" Target="../tags/tag106.xml"/><Relationship Id="rId6" Type="http://schemas.openxmlformats.org/officeDocument/2006/relationships/tags" Target="../tags/tag107.xml"/><Relationship Id="rId7" Type="http://schemas.openxmlformats.org/officeDocument/2006/relationships/tags" Target="../tags/tag108.xml"/><Relationship Id="rId8" Type="http://schemas.openxmlformats.org/officeDocument/2006/relationships/tags" Target="../tags/tag109.xml"/><Relationship Id="rId9" Type="http://schemas.openxmlformats.org/officeDocument/2006/relationships/tags" Target="../tags/tag110.xml"/><Relationship Id="rId10" Type="http://schemas.openxmlformats.org/officeDocument/2006/relationships/tags" Target="../tags/tag111.xml"/><Relationship Id="rId11" Type="http://schemas.openxmlformats.org/officeDocument/2006/relationships/tags" Target="../tags/tag112.xml"/><Relationship Id="rId12" Type="http://schemas.openxmlformats.org/officeDocument/2006/relationships/tags" Target="../tags/tag113.xml"/><Relationship Id="rId13" Type="http://schemas.openxmlformats.org/officeDocument/2006/relationships/slideLayout" Target="../slideLayouts/slideLayout14.xml"/><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tags" Target="../tags/tag132.xml"/><Relationship Id="rId5" Type="http://schemas.openxmlformats.org/officeDocument/2006/relationships/tags" Target="../tags/tag133.xml"/><Relationship Id="rId6" Type="http://schemas.openxmlformats.org/officeDocument/2006/relationships/tags" Target="../tags/tag134.xml"/><Relationship Id="rId7" Type="http://schemas.openxmlformats.org/officeDocument/2006/relationships/tags" Target="../tags/tag135.xml"/><Relationship Id="rId8" Type="http://schemas.openxmlformats.org/officeDocument/2006/relationships/tags" Target="../tags/tag136.xml"/><Relationship Id="rId9" Type="http://schemas.openxmlformats.org/officeDocument/2006/relationships/tags" Target="../tags/tag137.xml"/><Relationship Id="rId10" Type="http://schemas.openxmlformats.org/officeDocument/2006/relationships/tags" Target="../tags/tag138.xml"/><Relationship Id="rId11" Type="http://schemas.openxmlformats.org/officeDocument/2006/relationships/tags" Target="../tags/tag139.xml"/><Relationship Id="rId12" Type="http://schemas.openxmlformats.org/officeDocument/2006/relationships/tags" Target="../tags/tag140.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tags" Target="../tags/tag144.xml"/><Relationship Id="rId5" Type="http://schemas.openxmlformats.org/officeDocument/2006/relationships/tags" Target="../tags/tag145.xml"/><Relationship Id="rId6" Type="http://schemas.openxmlformats.org/officeDocument/2006/relationships/tags" Target="../tags/tag146.xml"/><Relationship Id="rId7" Type="http://schemas.openxmlformats.org/officeDocument/2006/relationships/tags" Target="../tags/tag147.xml"/><Relationship Id="rId8" Type="http://schemas.openxmlformats.org/officeDocument/2006/relationships/tags" Target="../tags/tag148.xml"/><Relationship Id="rId9" Type="http://schemas.openxmlformats.org/officeDocument/2006/relationships/tags" Target="../tags/tag149.xml"/><Relationship Id="rId10" Type="http://schemas.openxmlformats.org/officeDocument/2006/relationships/tags" Target="../tags/tag150.xml"/><Relationship Id="rId11" Type="http://schemas.openxmlformats.org/officeDocument/2006/relationships/tags" Target="../tags/tag151.xml"/><Relationship Id="rId12" Type="http://schemas.openxmlformats.org/officeDocument/2006/relationships/tags" Target="../tags/tag152.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tags" Target="../tags/tag159.xml"/><Relationship Id="rId5" Type="http://schemas.openxmlformats.org/officeDocument/2006/relationships/tags" Target="../tags/tag160.xml"/><Relationship Id="rId6" Type="http://schemas.openxmlformats.org/officeDocument/2006/relationships/tags" Target="../tags/tag161.xml"/><Relationship Id="rId7" Type="http://schemas.openxmlformats.org/officeDocument/2006/relationships/tags" Target="../tags/tag162.xml"/><Relationship Id="rId8" Type="http://schemas.openxmlformats.org/officeDocument/2006/relationships/tags" Target="../tags/tag163.xml"/><Relationship Id="rId9" Type="http://schemas.openxmlformats.org/officeDocument/2006/relationships/tags" Target="../tags/tag164.xml"/><Relationship Id="rId10" Type="http://schemas.openxmlformats.org/officeDocument/2006/relationships/tags" Target="../tags/tag165.xml"/><Relationship Id="rId11" Type="http://schemas.openxmlformats.org/officeDocument/2006/relationships/tags" Target="../tags/tag166.xml"/><Relationship Id="rId12" Type="http://schemas.openxmlformats.org/officeDocument/2006/relationships/tags" Target="../tags/tag167.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tags" Target="../tags/tag172.xml"/><Relationship Id="rId6" Type="http://schemas.openxmlformats.org/officeDocument/2006/relationships/tags" Target="../tags/tag173.xml"/><Relationship Id="rId7" Type="http://schemas.openxmlformats.org/officeDocument/2006/relationships/tags" Target="../tags/tag174.xml"/><Relationship Id="rId8" Type="http://schemas.openxmlformats.org/officeDocument/2006/relationships/tags" Target="../tags/tag175.xml"/><Relationship Id="rId9" Type="http://schemas.openxmlformats.org/officeDocument/2006/relationships/tags" Target="../tags/tag176.xml"/><Relationship Id="rId10" Type="http://schemas.openxmlformats.org/officeDocument/2006/relationships/tags" Target="../tags/tag177.xml"/><Relationship Id="rId11" Type="http://schemas.openxmlformats.org/officeDocument/2006/relationships/tags" Target="../tags/tag178.xml"/><Relationship Id="rId12" Type="http://schemas.openxmlformats.org/officeDocument/2006/relationships/tags" Target="../tags/tag179.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tags" Target="../tags/tag183.xml"/><Relationship Id="rId5" Type="http://schemas.openxmlformats.org/officeDocument/2006/relationships/tags" Target="../tags/tag184.xml"/><Relationship Id="rId6" Type="http://schemas.openxmlformats.org/officeDocument/2006/relationships/tags" Target="../tags/tag185.xml"/><Relationship Id="rId7" Type="http://schemas.openxmlformats.org/officeDocument/2006/relationships/tags" Target="../tags/tag186.xml"/><Relationship Id="rId8" Type="http://schemas.openxmlformats.org/officeDocument/2006/relationships/tags" Target="../tags/tag187.xml"/><Relationship Id="rId9" Type="http://schemas.openxmlformats.org/officeDocument/2006/relationships/tags" Target="../tags/tag188.xml"/><Relationship Id="rId10" Type="http://schemas.openxmlformats.org/officeDocument/2006/relationships/tags" Target="../tags/tag189.xml"/><Relationship Id="rId11" Type="http://schemas.openxmlformats.org/officeDocument/2006/relationships/tags" Target="../tags/tag190.xml"/><Relationship Id="rId12" Type="http://schemas.openxmlformats.org/officeDocument/2006/relationships/tags" Target="../tags/tag191.xml"/><Relationship Id="rId13" Type="http://schemas.openxmlformats.org/officeDocument/2006/relationships/tags" Target="../tags/tag192.xml"/><Relationship Id="rId14" Type="http://schemas.openxmlformats.org/officeDocument/2006/relationships/tags" Target="../tags/tag193.xml"/><Relationship Id="rId15" Type="http://schemas.openxmlformats.org/officeDocument/2006/relationships/tags" Target="../tags/tag194.xml"/><Relationship Id="rId16" Type="http://schemas.openxmlformats.org/officeDocument/2006/relationships/tags" Target="../tags/tag195.xml"/><Relationship Id="rId17" Type="http://schemas.openxmlformats.org/officeDocument/2006/relationships/tags" Target="../tags/tag196.xml"/><Relationship Id="rId18" Type="http://schemas.openxmlformats.org/officeDocument/2006/relationships/tags" Target="../tags/tag197.xml"/><Relationship Id="rId19" Type="http://schemas.openxmlformats.org/officeDocument/2006/relationships/tags" Target="../tags/tag198.xml"/><Relationship Id="rId20" Type="http://schemas.openxmlformats.org/officeDocument/2006/relationships/tags" Target="../tags/tag199.xml"/><Relationship Id="rId21" Type="http://schemas.openxmlformats.org/officeDocument/2006/relationships/tags" Target="../tags/tag200.xml"/><Relationship Id="rId22" Type="http://schemas.openxmlformats.org/officeDocument/2006/relationships/tags" Target="../tags/tag201.xml"/><Relationship Id="rId23" Type="http://schemas.openxmlformats.org/officeDocument/2006/relationships/tags" Target="../tags/tag202.xml"/><Relationship Id="rId24" Type="http://schemas.openxmlformats.org/officeDocument/2006/relationships/tags" Target="../tags/tag203.xml"/><Relationship Id="rId25" Type="http://schemas.openxmlformats.org/officeDocument/2006/relationships/tags" Target="../tags/tag204.xml"/><Relationship Id="rId26" Type="http://schemas.openxmlformats.org/officeDocument/2006/relationships/tags" Target="../tags/tag205.xml"/><Relationship Id="rId27" Type="http://schemas.openxmlformats.org/officeDocument/2006/relationships/tags" Target="../tags/tag206.xml"/><Relationship Id="rId28" Type="http://schemas.openxmlformats.org/officeDocument/2006/relationships/tags" Target="../tags/tag207.xml"/><Relationship Id="rId29" Type="http://schemas.openxmlformats.org/officeDocument/2006/relationships/tags" Target="../tags/tag208.xml"/><Relationship Id="rId30"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tags" Target="../tags/tag212.xml"/><Relationship Id="rId5" Type="http://schemas.openxmlformats.org/officeDocument/2006/relationships/tags" Target="../tags/tag213.xml"/><Relationship Id="rId6" Type="http://schemas.openxmlformats.org/officeDocument/2006/relationships/tags" Target="../tags/tag214.xml"/><Relationship Id="rId7" Type="http://schemas.openxmlformats.org/officeDocument/2006/relationships/tags" Target="../tags/tag215.xml"/><Relationship Id="rId8" Type="http://schemas.openxmlformats.org/officeDocument/2006/relationships/tags" Target="../tags/tag216.xml"/><Relationship Id="rId9" Type="http://schemas.openxmlformats.org/officeDocument/2006/relationships/tags" Target="../tags/tag217.xml"/><Relationship Id="rId10" Type="http://schemas.openxmlformats.org/officeDocument/2006/relationships/tags" Target="../tags/tag218.xml"/><Relationship Id="rId11" Type="http://schemas.openxmlformats.org/officeDocument/2006/relationships/tags" Target="../tags/tag219.xml"/><Relationship Id="rId12" Type="http://schemas.openxmlformats.org/officeDocument/2006/relationships/tags" Target="../tags/tag220.xml"/><Relationship Id="rId13" Type="http://schemas.openxmlformats.org/officeDocument/2006/relationships/tags" Target="../tags/tag221.xml"/><Relationship Id="rId14" Type="http://schemas.openxmlformats.org/officeDocument/2006/relationships/tags" Target="../tags/tag222.xml"/><Relationship Id="rId15" Type="http://schemas.openxmlformats.org/officeDocument/2006/relationships/tags" Target="../tags/tag223.xml"/><Relationship Id="rId16" Type="http://schemas.openxmlformats.org/officeDocument/2006/relationships/tags" Target="../tags/tag224.xml"/><Relationship Id="rId17" Type="http://schemas.openxmlformats.org/officeDocument/2006/relationships/tags" Target="../tags/tag225.xml"/><Relationship Id="rId18" Type="http://schemas.openxmlformats.org/officeDocument/2006/relationships/tags" Target="../tags/tag226.xml"/><Relationship Id="rId19" Type="http://schemas.openxmlformats.org/officeDocument/2006/relationships/tags" Target="../tags/tag227.xml"/><Relationship Id="rId20" Type="http://schemas.openxmlformats.org/officeDocument/2006/relationships/tags" Target="../tags/tag228.xml"/><Relationship Id="rId21" Type="http://schemas.openxmlformats.org/officeDocument/2006/relationships/tags" Target="../tags/tag229.xml"/><Relationship Id="rId22" Type="http://schemas.openxmlformats.org/officeDocument/2006/relationships/tags" Target="../tags/tag230.xml"/><Relationship Id="rId23" Type="http://schemas.openxmlformats.org/officeDocument/2006/relationships/tags" Target="../tags/tag231.xml"/><Relationship Id="rId24" Type="http://schemas.openxmlformats.org/officeDocument/2006/relationships/tags" Target="../tags/tag232.xml"/><Relationship Id="rId25" Type="http://schemas.openxmlformats.org/officeDocument/2006/relationships/tags" Target="../tags/tag233.xml"/><Relationship Id="rId26" Type="http://schemas.openxmlformats.org/officeDocument/2006/relationships/tags" Target="../tags/tag234.xml"/><Relationship Id="rId27" Type="http://schemas.openxmlformats.org/officeDocument/2006/relationships/tags" Target="../tags/tag235.xml"/><Relationship Id="rId28" Type="http://schemas.openxmlformats.org/officeDocument/2006/relationships/tags" Target="../tags/tag236.xml"/><Relationship Id="rId29" Type="http://schemas.openxmlformats.org/officeDocument/2006/relationships/tags" Target="../tags/tag237.xml"/><Relationship Id="rId30"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tags" Target="../tags/tag245.xml"/><Relationship Id="rId6" Type="http://schemas.openxmlformats.org/officeDocument/2006/relationships/tags" Target="../tags/tag246.xml"/><Relationship Id="rId7" Type="http://schemas.openxmlformats.org/officeDocument/2006/relationships/tags" Target="../tags/tag247.xml"/><Relationship Id="rId8" Type="http://schemas.openxmlformats.org/officeDocument/2006/relationships/tags" Target="../tags/tag248.xml"/><Relationship Id="rId9" Type="http://schemas.openxmlformats.org/officeDocument/2006/relationships/tags" Target="../tags/tag249.xml"/><Relationship Id="rId10" Type="http://schemas.openxmlformats.org/officeDocument/2006/relationships/tags" Target="../tags/tag250.xml"/><Relationship Id="rId11" Type="http://schemas.openxmlformats.org/officeDocument/2006/relationships/tags" Target="../tags/tag251.xml"/><Relationship Id="rId12" Type="http://schemas.openxmlformats.org/officeDocument/2006/relationships/tags" Target="../tags/tag252.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tags" Target="../tags/tag256.xml"/><Relationship Id="rId5" Type="http://schemas.openxmlformats.org/officeDocument/2006/relationships/tags" Target="../tags/tag257.xml"/><Relationship Id="rId6" Type="http://schemas.openxmlformats.org/officeDocument/2006/relationships/tags" Target="../tags/tag258.xml"/><Relationship Id="rId7" Type="http://schemas.openxmlformats.org/officeDocument/2006/relationships/tags" Target="../tags/tag259.xml"/><Relationship Id="rId8" Type="http://schemas.openxmlformats.org/officeDocument/2006/relationships/tags" Target="../tags/tag260.xml"/><Relationship Id="rId9" Type="http://schemas.openxmlformats.org/officeDocument/2006/relationships/tags" Target="../tags/tag261.xml"/><Relationship Id="rId10" Type="http://schemas.openxmlformats.org/officeDocument/2006/relationships/tags" Target="../tags/tag262.xml"/><Relationship Id="rId11" Type="http://schemas.openxmlformats.org/officeDocument/2006/relationships/tags" Target="../tags/tag263.xml"/><Relationship Id="rId12" Type="http://schemas.openxmlformats.org/officeDocument/2006/relationships/tags" Target="../tags/tag264.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tags" Target="../tags/tag268.xml"/><Relationship Id="rId5" Type="http://schemas.openxmlformats.org/officeDocument/2006/relationships/tags" Target="../tags/tag269.xml"/><Relationship Id="rId6" Type="http://schemas.openxmlformats.org/officeDocument/2006/relationships/tags" Target="../tags/tag270.xml"/><Relationship Id="rId7" Type="http://schemas.openxmlformats.org/officeDocument/2006/relationships/tags" Target="../tags/tag271.xml"/><Relationship Id="rId8" Type="http://schemas.openxmlformats.org/officeDocument/2006/relationships/tags" Target="../tags/tag272.xml"/><Relationship Id="rId9" Type="http://schemas.openxmlformats.org/officeDocument/2006/relationships/tags" Target="../tags/tag273.xml"/><Relationship Id="rId10" Type="http://schemas.openxmlformats.org/officeDocument/2006/relationships/tags" Target="../tags/tag274.xml"/><Relationship Id="rId11" Type="http://schemas.openxmlformats.org/officeDocument/2006/relationships/tags" Target="../tags/tag275.xml"/><Relationship Id="rId12" Type="http://schemas.openxmlformats.org/officeDocument/2006/relationships/tags" Target="../tags/tag276.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8.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tags" Target="../tags/tag296.xml"/><Relationship Id="rId6" Type="http://schemas.openxmlformats.org/officeDocument/2006/relationships/tags" Target="../tags/tag297.xml"/><Relationship Id="rId7" Type="http://schemas.openxmlformats.org/officeDocument/2006/relationships/tags" Target="../tags/tag298.xml"/><Relationship Id="rId8" Type="http://schemas.openxmlformats.org/officeDocument/2006/relationships/tags" Target="../tags/tag299.xml"/><Relationship Id="rId9" Type="http://schemas.openxmlformats.org/officeDocument/2006/relationships/tags" Target="../tags/tag300.xml"/><Relationship Id="rId10" Type="http://schemas.openxmlformats.org/officeDocument/2006/relationships/tags" Target="../tags/tag301.xml"/><Relationship Id="rId11" Type="http://schemas.openxmlformats.org/officeDocument/2006/relationships/tags" Target="../tags/tag302.xml"/><Relationship Id="rId12" Type="http://schemas.openxmlformats.org/officeDocument/2006/relationships/tags" Target="../tags/tag303.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tags" Target="../tags/tag307.xml"/><Relationship Id="rId5" Type="http://schemas.openxmlformats.org/officeDocument/2006/relationships/tags" Target="../tags/tag308.xml"/><Relationship Id="rId6" Type="http://schemas.openxmlformats.org/officeDocument/2006/relationships/tags" Target="../tags/tag309.xml"/><Relationship Id="rId7" Type="http://schemas.openxmlformats.org/officeDocument/2006/relationships/tags" Target="../tags/tag310.xml"/><Relationship Id="rId8" Type="http://schemas.openxmlformats.org/officeDocument/2006/relationships/tags" Target="../tags/tag311.xml"/><Relationship Id="rId9" Type="http://schemas.openxmlformats.org/officeDocument/2006/relationships/tags" Target="../tags/tag312.xml"/><Relationship Id="rId10" Type="http://schemas.openxmlformats.org/officeDocument/2006/relationships/tags" Target="../tags/tag313.xml"/><Relationship Id="rId11" Type="http://schemas.openxmlformats.org/officeDocument/2006/relationships/tags" Target="../tags/tag314.xml"/><Relationship Id="rId12" Type="http://schemas.openxmlformats.org/officeDocument/2006/relationships/tags" Target="../tags/tag315.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tags" Target="../tags/tag319.xml"/><Relationship Id="rId5" Type="http://schemas.openxmlformats.org/officeDocument/2006/relationships/tags" Target="../tags/tag320.xml"/><Relationship Id="rId6" Type="http://schemas.openxmlformats.org/officeDocument/2006/relationships/tags" Target="../tags/tag321.xml"/><Relationship Id="rId7" Type="http://schemas.openxmlformats.org/officeDocument/2006/relationships/tags" Target="../tags/tag322.xml"/><Relationship Id="rId8" Type="http://schemas.openxmlformats.org/officeDocument/2006/relationships/tags" Target="../tags/tag323.xml"/><Relationship Id="rId9" Type="http://schemas.openxmlformats.org/officeDocument/2006/relationships/tags" Target="../tags/tag324.xml"/><Relationship Id="rId10" Type="http://schemas.openxmlformats.org/officeDocument/2006/relationships/tags" Target="../tags/tag325.xml"/><Relationship Id="rId11" Type="http://schemas.openxmlformats.org/officeDocument/2006/relationships/tags" Target="../tags/tag326.xml"/><Relationship Id="rId12" Type="http://schemas.openxmlformats.org/officeDocument/2006/relationships/tags" Target="../tags/tag327.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28.xml"/><Relationship Id="rId2" Type="http://schemas.openxmlformats.org/officeDocument/2006/relationships/tags" Target="../tags/tag329.xml"/><Relationship Id="rId3" Type="http://schemas.openxmlformats.org/officeDocument/2006/relationships/tags" Target="../tags/tag330.xml"/><Relationship Id="rId4" Type="http://schemas.openxmlformats.org/officeDocument/2006/relationships/tags" Target="../tags/tag331.xml"/><Relationship Id="rId5" Type="http://schemas.openxmlformats.org/officeDocument/2006/relationships/tags" Target="../tags/tag332.xml"/><Relationship Id="rId6" Type="http://schemas.openxmlformats.org/officeDocument/2006/relationships/tags" Target="../tags/tag333.xml"/><Relationship Id="rId7" Type="http://schemas.openxmlformats.org/officeDocument/2006/relationships/tags" Target="../tags/tag334.xml"/><Relationship Id="rId8" Type="http://schemas.openxmlformats.org/officeDocument/2006/relationships/tags" Target="../tags/tag335.xml"/><Relationship Id="rId9" Type="http://schemas.openxmlformats.org/officeDocument/2006/relationships/tags" Target="../tags/tag336.xml"/><Relationship Id="rId10" Type="http://schemas.openxmlformats.org/officeDocument/2006/relationships/tags" Target="../tags/tag337.xml"/><Relationship Id="rId11" Type="http://schemas.openxmlformats.org/officeDocument/2006/relationships/tags" Target="../tags/tag338.xml"/><Relationship Id="rId12" Type="http://schemas.openxmlformats.org/officeDocument/2006/relationships/tags" Target="../tags/tag339.xml"/><Relationship Id="rId13" Type="http://schemas.openxmlformats.org/officeDocument/2006/relationships/tags" Target="../tags/tag340.xml"/><Relationship Id="rId14" Type="http://schemas.openxmlformats.org/officeDocument/2006/relationships/tags" Target="../tags/tag341.xml"/><Relationship Id="rId15" Type="http://schemas.openxmlformats.org/officeDocument/2006/relationships/tags" Target="../tags/tag342.xml"/><Relationship Id="rId16" Type="http://schemas.openxmlformats.org/officeDocument/2006/relationships/tags" Target="../tags/tag343.xml"/><Relationship Id="rId17" Type="http://schemas.openxmlformats.org/officeDocument/2006/relationships/tags" Target="../tags/tag344.xml"/><Relationship Id="rId18" Type="http://schemas.openxmlformats.org/officeDocument/2006/relationships/tags" Target="../tags/tag345.xml"/><Relationship Id="rId19" Type="http://schemas.openxmlformats.org/officeDocument/2006/relationships/tags" Target="../tags/tag346.xml"/><Relationship Id="rId20" Type="http://schemas.openxmlformats.org/officeDocument/2006/relationships/tags" Target="../tags/tag347.xml"/><Relationship Id="rId2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48.xml"/><Relationship Id="rId2" Type="http://schemas.openxmlformats.org/officeDocument/2006/relationships/tags" Target="../tags/tag349.xml"/><Relationship Id="rId3" Type="http://schemas.openxmlformats.org/officeDocument/2006/relationships/tags" Target="../tags/tag350.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3.xml.rels><?xml version='1.0' encoding='UTF-8' standalone='yes'?>
<Relationships xmlns="http://schemas.openxmlformats.org/package/2006/relationships"><Relationship Id="rId1" Type="http://schemas.openxmlformats.org/officeDocument/2006/relationships/tags" Target="../tags/tag351.xml"/><Relationship Id="rId2" Type="http://schemas.openxmlformats.org/officeDocument/2006/relationships/tags" Target="../tags/tag352.xml"/><Relationship Id="rId3" Type="http://schemas.openxmlformats.org/officeDocument/2006/relationships/tags" Target="../tags/tag353.xml"/><Relationship Id="rId4" Type="http://schemas.openxmlformats.org/officeDocument/2006/relationships/tags" Target="../tags/tag354.xml"/><Relationship Id="rId5" Type="http://schemas.openxmlformats.org/officeDocument/2006/relationships/tags" Target="../tags/tag355.xml"/><Relationship Id="rId6" Type="http://schemas.openxmlformats.org/officeDocument/2006/relationships/tags" Target="../tags/tag356.xml"/><Relationship Id="rId7" Type="http://schemas.openxmlformats.org/officeDocument/2006/relationships/tags" Target="../tags/tag357.xml"/><Relationship Id="rId8" Type="http://schemas.openxmlformats.org/officeDocument/2006/relationships/tags" Target="../tags/tag358.xml"/><Relationship Id="rId9" Type="http://schemas.openxmlformats.org/officeDocument/2006/relationships/tags" Target="../tags/tag359.xml"/><Relationship Id="rId10" Type="http://schemas.openxmlformats.org/officeDocument/2006/relationships/tags" Target="../tags/tag360.xml"/><Relationship Id="rId11" Type="http://schemas.openxmlformats.org/officeDocument/2006/relationships/tags" Target="../tags/tag361.xml"/><Relationship Id="rId12" Type="http://schemas.openxmlformats.org/officeDocument/2006/relationships/tags" Target="../tags/tag362.xml"/><Relationship Id="rId13" Type="http://schemas.openxmlformats.org/officeDocument/2006/relationships/tags" Target="../tags/tag363.xml"/><Relationship Id="rId14" Type="http://schemas.openxmlformats.org/officeDocument/2006/relationships/tags" Target="../tags/tag364.xml"/><Relationship Id="rId15" Type="http://schemas.openxmlformats.org/officeDocument/2006/relationships/tags" Target="../tags/tag365.xml"/><Relationship Id="rId16" Type="http://schemas.openxmlformats.org/officeDocument/2006/relationships/tags" Target="../tags/tag366.xml"/><Relationship Id="rId17"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67.xml"/><Relationship Id="rId2" Type="http://schemas.openxmlformats.org/officeDocument/2006/relationships/tags" Target="../tags/tag368.xml"/><Relationship Id="rId3" Type="http://schemas.openxmlformats.org/officeDocument/2006/relationships/tags" Target="../tags/tag369.xml"/><Relationship Id="rId4" Type="http://schemas.openxmlformats.org/officeDocument/2006/relationships/tags" Target="../tags/tag370.xml"/><Relationship Id="rId5" Type="http://schemas.openxmlformats.org/officeDocument/2006/relationships/tags" Target="../tags/tag371.xml"/><Relationship Id="rId6" Type="http://schemas.openxmlformats.org/officeDocument/2006/relationships/tags" Target="../tags/tag372.xml"/><Relationship Id="rId7" Type="http://schemas.openxmlformats.org/officeDocument/2006/relationships/tags" Target="../tags/tag373.xml"/><Relationship Id="rId8" Type="http://schemas.openxmlformats.org/officeDocument/2006/relationships/tags" Target="../tags/tag374.xml"/><Relationship Id="rId9" Type="http://schemas.openxmlformats.org/officeDocument/2006/relationships/tags" Target="../tags/tag375.xml"/><Relationship Id="rId10" Type="http://schemas.openxmlformats.org/officeDocument/2006/relationships/tags" Target="../tags/tag376.xml"/><Relationship Id="rId11" Type="http://schemas.openxmlformats.org/officeDocument/2006/relationships/tags" Target="../tags/tag377.xml"/><Relationship Id="rId12" Type="http://schemas.openxmlformats.org/officeDocument/2006/relationships/tags" Target="../tags/tag378.xml"/><Relationship Id="rId13" Type="http://schemas.openxmlformats.org/officeDocument/2006/relationships/tags" Target="../tags/tag379.xml"/><Relationship Id="rId14" Type="http://schemas.openxmlformats.org/officeDocument/2006/relationships/tags" Target="../tags/tag380.xml"/><Relationship Id="rId15" Type="http://schemas.openxmlformats.org/officeDocument/2006/relationships/tags" Target="../tags/tag381.xml"/><Relationship Id="rId16" Type="http://schemas.openxmlformats.org/officeDocument/2006/relationships/tags" Target="../tags/tag382.xml"/><Relationship Id="rId17" Type="http://schemas.openxmlformats.org/officeDocument/2006/relationships/tags" Target="../tags/tag383.xml"/><Relationship Id="rId18" Type="http://schemas.openxmlformats.org/officeDocument/2006/relationships/tags" Target="../tags/tag384.xml"/><Relationship Id="rId19" Type="http://schemas.openxmlformats.org/officeDocument/2006/relationships/tags" Target="../tags/tag385.xml"/><Relationship Id="rId20" Type="http://schemas.openxmlformats.org/officeDocument/2006/relationships/tags" Target="../tags/tag386.xml"/><Relationship Id="rId21" Type="http://schemas.openxmlformats.org/officeDocument/2006/relationships/tags" Target="../tags/tag387.xml"/><Relationship Id="rId22" Type="http://schemas.openxmlformats.org/officeDocument/2006/relationships/tags" Target="../tags/tag388.xml"/><Relationship Id="rId23" Type="http://schemas.openxmlformats.org/officeDocument/2006/relationships/tags" Target="../tags/tag389.xml"/><Relationship Id="rId24" Type="http://schemas.openxmlformats.org/officeDocument/2006/relationships/tags" Target="../tags/tag390.xml"/><Relationship Id="rId25" Type="http://schemas.openxmlformats.org/officeDocument/2006/relationships/tags" Target="../tags/tag391.xml"/><Relationship Id="rId26" Type="http://schemas.openxmlformats.org/officeDocument/2006/relationships/tags" Target="../tags/tag392.xml"/><Relationship Id="rId27" Type="http://schemas.openxmlformats.org/officeDocument/2006/relationships/tags" Target="../tags/tag393.xml"/><Relationship Id="rId28" Type="http://schemas.openxmlformats.org/officeDocument/2006/relationships/tags" Target="../tags/tag394.xml"/><Relationship Id="rId29" Type="http://schemas.openxmlformats.org/officeDocument/2006/relationships/tags" Target="../tags/tag395.xml"/><Relationship Id="rId30"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96.xml"/><Relationship Id="rId2" Type="http://schemas.openxmlformats.org/officeDocument/2006/relationships/tags" Target="../tags/tag397.xml"/><Relationship Id="rId3" Type="http://schemas.openxmlformats.org/officeDocument/2006/relationships/tags" Target="../tags/tag398.xml"/><Relationship Id="rId4" Type="http://schemas.openxmlformats.org/officeDocument/2006/relationships/tags" Target="../tags/tag399.xml"/><Relationship Id="rId5" Type="http://schemas.openxmlformats.org/officeDocument/2006/relationships/tags" Target="../tags/tag400.xml"/><Relationship Id="rId6" Type="http://schemas.openxmlformats.org/officeDocument/2006/relationships/tags" Target="../tags/tag401.xml"/><Relationship Id="rId7" Type="http://schemas.openxmlformats.org/officeDocument/2006/relationships/tags" Target="../tags/tag402.xml"/><Relationship Id="rId8" Type="http://schemas.openxmlformats.org/officeDocument/2006/relationships/tags" Target="../tags/tag403.xml"/><Relationship Id="rId9" Type="http://schemas.openxmlformats.org/officeDocument/2006/relationships/tags" Target="../tags/tag404.xml"/><Relationship Id="rId10" Type="http://schemas.openxmlformats.org/officeDocument/2006/relationships/tags" Target="../tags/tag405.xml"/><Relationship Id="rId11" Type="http://schemas.openxmlformats.org/officeDocument/2006/relationships/tags" Target="../tags/tag406.xml"/><Relationship Id="rId12" Type="http://schemas.openxmlformats.org/officeDocument/2006/relationships/tags" Target="../tags/tag407.xml"/><Relationship Id="rId13" Type="http://schemas.openxmlformats.org/officeDocument/2006/relationships/tags" Target="../tags/tag408.xml"/><Relationship Id="rId14" Type="http://schemas.openxmlformats.org/officeDocument/2006/relationships/tags" Target="../tags/tag409.xml"/><Relationship Id="rId15" Type="http://schemas.openxmlformats.org/officeDocument/2006/relationships/tags" Target="../tags/tag410.xml"/><Relationship Id="rId16" Type="http://schemas.openxmlformats.org/officeDocument/2006/relationships/tags" Target="../tags/tag411.xml"/><Relationship Id="rId17" Type="http://schemas.openxmlformats.org/officeDocument/2006/relationships/tags" Target="../tags/tag412.xml"/><Relationship Id="rId18" Type="http://schemas.openxmlformats.org/officeDocument/2006/relationships/tags" Target="../tags/tag413.xml"/><Relationship Id="rId19" Type="http://schemas.openxmlformats.org/officeDocument/2006/relationships/tags" Target="../tags/tag414.xml"/><Relationship Id="rId20" Type="http://schemas.openxmlformats.org/officeDocument/2006/relationships/tags" Target="../tags/tag415.xml"/><Relationship Id="rId2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416.xml"/><Relationship Id="rId2" Type="http://schemas.openxmlformats.org/officeDocument/2006/relationships/tags" Target="../tags/tag417.xml"/><Relationship Id="rId3" Type="http://schemas.openxmlformats.org/officeDocument/2006/relationships/tags" Target="../tags/tag418.xml"/><Relationship Id="rId4" Type="http://schemas.openxmlformats.org/officeDocument/2006/relationships/slideLayout" Target="../slideLayouts/slideLayout22.xml"/><Relationship Id="rId5"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lang="zh-CN"/>
              <a:t>汇报人：</a:t>
            </a:r>
            <a:r>
              <a:rPr altLang="zh-CN" lang="en-US"/>
              <a:t>XX</a:t>
            </a:r>
            <a:endParaRPr altLang="en-US" lang="zh-CN"/>
          </a:p>
        </p:txBody>
      </p:sp>
      <p:sp>
        <p:nvSpPr>
          <p:cNvPr id="1048650" name="文本占位符 6"/>
          <p:cNvSpPr>
            <a:spLocks noGrp="1"/>
          </p:cNvSpPr>
          <p:nvPr>
            <p:ph type="body" idx="2"/>
            <p:custDataLst>
              <p:tags r:id="rId2"/>
            </p:custDataLst>
          </p:nvPr>
        </p:nvSpPr>
        <p:spPr/>
        <p:txBody>
          <a:bodyPr/>
          <a:p>
            <a:r>
              <a:rPr altLang="en-US" lang="zh-CN"/>
              <a:t>单击此处添加副标题</a:t>
            </a:r>
            <a:endParaRPr altLang="en-US" lang="zh-CN"/>
          </a:p>
        </p:txBody>
      </p:sp>
      <p:sp>
        <p:nvSpPr>
          <p:cNvPr id="1048652" name="标题 7"/>
          <p:cNvSpPr>
            <a:spLocks noGrp="1"/>
          </p:cNvSpPr>
          <p:nvPr>
            <p:ph type="title" idx="1"/>
            <p:custDataLst>
              <p:tags r:id="rId3"/>
            </p:custDataLst>
          </p:nvPr>
        </p:nvSpPr>
        <p:spPr/>
        <p:txBody>
          <a:bodyPr/>
          <a:p>
            <a:r>
              <a:rPr altLang="en-US" dirty="0" lang="zh-CN"/>
              <a:t>克服学习障碍，展现自我能力</a:t>
            </a:r>
            <a:endParaRPr altLang="en-US" dirty="0" lang="zh-CN"/>
          </a:p>
        </p:txBody>
      </p:sp>
    </p:spTree>
    <p:custDataLst>
      <p:tags r:id="rId4"/>
    </p:custDataLst>
  </p:cSld>
  <p:clrMapOvr>
    <a:overrideClrMapping accent1="accent1" accent2="accent2" accent3="accent3" accent4="accent4" accent5="accent5" accent6="accent6" bg1="lt1" bg2="lt2" tx1="dk1" tx2="dk2"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8" name="标题 1"/>
          <p:cNvSpPr>
            <a:spLocks noGrp="1"/>
          </p:cNvSpPr>
          <p:nvPr>
            <p:ph type="title" idx="3"/>
            <p:custDataLst>
              <p:tags r:id="rId1"/>
            </p:custDataLst>
          </p:nvPr>
        </p:nvSpPr>
        <p:spPr/>
        <p:txBody>
          <a:bodyPr/>
          <a:p>
            <a:r>
              <a:rPr altLang="en-US" lang="zh-CN"/>
              <a:t>目录</a:t>
            </a:r>
            <a:endParaRPr altLang="en-US" lang="zh-CN"/>
          </a:p>
        </p:txBody>
      </p:sp>
      <p:sp>
        <p:nvSpPr>
          <p:cNvPr id="1048820" name="序号"/>
          <p:cNvSpPr txBox="1"/>
          <p:nvPr>
            <p:custDataLst>
              <p:tags r:id="rId2"/>
            </p:custDataLst>
          </p:nvPr>
        </p:nvSpPr>
        <p:spPr>
          <a:xfrm>
            <a:off x="3189605" y="1451610"/>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01</a:t>
            </a:r>
            <a:endParaRPr b="1" dirty="0" sz="2000" lang="en-US">
              <a:solidFill>
                <a:schemeClr val="accent1"/>
              </a:solidFill>
              <a:latin typeface="+mj-ea"/>
              <a:ea typeface="+mj-ea"/>
              <a:cs typeface="MiSans Normal" panose="00000500000000000000" pitchFamily="2" charset="-122"/>
            </a:endParaRPr>
          </a:p>
        </p:txBody>
      </p:sp>
      <p:sp>
        <p:nvSpPr>
          <p:cNvPr id="1048822" name="标题"/>
          <p:cNvSpPr txBox="1"/>
          <p:nvPr>
            <p:custDataLst>
              <p:tags r:id="rId3"/>
            </p:custDataLst>
          </p:nvPr>
        </p:nvSpPr>
        <p:spPr>
          <a:xfrm>
            <a:off x="4132580" y="1220470"/>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认识学习障碍</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24" name="序号"/>
          <p:cNvSpPr txBox="1"/>
          <p:nvPr>
            <p:custDataLst>
              <p:tags r:id="rId4"/>
            </p:custDataLst>
          </p:nvPr>
        </p:nvSpPr>
        <p:spPr>
          <a:xfrm>
            <a:off x="7381875" y="1451610"/>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02</a:t>
            </a:r>
            <a:endParaRPr b="1" dirty="0" sz="2000" lang="en-US">
              <a:solidFill>
                <a:schemeClr val="accent1"/>
              </a:solidFill>
              <a:latin typeface="+mj-ea"/>
              <a:ea typeface="+mj-ea"/>
              <a:cs typeface="MiSans Normal" panose="00000500000000000000" pitchFamily="2" charset="-122"/>
            </a:endParaRPr>
          </a:p>
        </p:txBody>
      </p:sp>
      <p:sp>
        <p:nvSpPr>
          <p:cNvPr id="1048826" name="标题"/>
          <p:cNvSpPr txBox="1"/>
          <p:nvPr>
            <p:custDataLst>
              <p:tags r:id="rId5"/>
            </p:custDataLst>
          </p:nvPr>
        </p:nvSpPr>
        <p:spPr>
          <a:xfrm>
            <a:off x="8324850" y="1191895"/>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克服学习障碍的方法</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28" name="序号"/>
          <p:cNvSpPr txBox="1"/>
          <p:nvPr>
            <p:custDataLst>
              <p:tags r:id="rId6"/>
            </p:custDataLst>
          </p:nvPr>
        </p:nvSpPr>
        <p:spPr>
          <a:xfrm>
            <a:off x="3189605" y="3115945"/>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03</a:t>
            </a:r>
            <a:endParaRPr b="1" dirty="0" sz="2000" lang="en-US">
              <a:solidFill>
                <a:schemeClr val="accent1"/>
              </a:solidFill>
              <a:latin typeface="+mj-ea"/>
              <a:ea typeface="+mj-ea"/>
              <a:cs typeface="MiSans Normal" panose="00000500000000000000" pitchFamily="2" charset="-122"/>
            </a:endParaRPr>
          </a:p>
        </p:txBody>
      </p:sp>
      <p:sp>
        <p:nvSpPr>
          <p:cNvPr id="1048830" name="标题"/>
          <p:cNvSpPr txBox="1"/>
          <p:nvPr>
            <p:custDataLst>
              <p:tags r:id="rId7"/>
            </p:custDataLst>
          </p:nvPr>
        </p:nvSpPr>
        <p:spPr>
          <a:xfrm>
            <a:off x="4132580" y="2826385"/>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展现自我能力的方式</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32" name="序号"/>
          <p:cNvSpPr txBox="1"/>
          <p:nvPr>
            <p:custDataLst>
              <p:tags r:id="rId8"/>
            </p:custDataLst>
          </p:nvPr>
        </p:nvSpPr>
        <p:spPr>
          <a:xfrm>
            <a:off x="7381875" y="3115945"/>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04</a:t>
            </a:r>
            <a:endParaRPr b="1" dirty="0" sz="2000" lang="en-US">
              <a:solidFill>
                <a:schemeClr val="accent1"/>
              </a:solidFill>
              <a:latin typeface="+mj-ea"/>
              <a:ea typeface="+mj-ea"/>
              <a:cs typeface="MiSans Normal" panose="00000500000000000000" pitchFamily="2" charset="-122"/>
            </a:endParaRPr>
          </a:p>
        </p:txBody>
      </p:sp>
      <p:sp>
        <p:nvSpPr>
          <p:cNvPr id="1048834" name="标题"/>
          <p:cNvSpPr txBox="1"/>
          <p:nvPr>
            <p:custDataLst>
              <p:tags r:id="rId9"/>
            </p:custDataLst>
          </p:nvPr>
        </p:nvSpPr>
        <p:spPr>
          <a:xfrm>
            <a:off x="8324850" y="2856230"/>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克服学习障碍的意义</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36" name="序号"/>
          <p:cNvSpPr txBox="1"/>
          <p:nvPr>
            <p:custDataLst>
              <p:tags r:id="rId10"/>
            </p:custDataLst>
          </p:nvPr>
        </p:nvSpPr>
        <p:spPr>
          <a:xfrm>
            <a:off x="3189605" y="4785360"/>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05</a:t>
            </a:r>
            <a:endParaRPr b="1" dirty="0" sz="2000" lang="en-US">
              <a:solidFill>
                <a:schemeClr val="accent1"/>
              </a:solidFill>
              <a:latin typeface="+mj-ea"/>
              <a:ea typeface="+mj-ea"/>
              <a:cs typeface="MiSans Normal" panose="00000500000000000000" pitchFamily="2" charset="-122"/>
            </a:endParaRPr>
          </a:p>
        </p:txBody>
      </p:sp>
      <p:sp>
        <p:nvSpPr>
          <p:cNvPr id="1048838" name="标题"/>
          <p:cNvSpPr txBox="1"/>
          <p:nvPr>
            <p:custDataLst>
              <p:tags r:id="rId11"/>
            </p:custDataLst>
          </p:nvPr>
        </p:nvSpPr>
        <p:spPr>
          <a:xfrm>
            <a:off x="4132580" y="4525010"/>
            <a:ext cx="3032125" cy="1189355"/>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克服学习障碍的案例分析</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Tree>
    <p:custDataLst>
      <p:tags r:id="rId12"/>
    </p:custDataLst>
  </p:cSld>
  <p:clrMapOvr>
    <a:overrideClrMapping accent1="accent1" accent2="accent2" accent3="accent3" accent4="accent4" accent5="accent5" accent6="accent6" bg1="lt1" bg2="lt2" tx1="dk1" tx2="dk2"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68" name="标题 1"/>
          <p:cNvSpPr>
            <a:spLocks noGrp="1"/>
          </p:cNvSpPr>
          <p:nvPr>
            <p:ph type="title" idx="5"/>
            <p:custDataLst>
              <p:tags r:id="rId1"/>
            </p:custDataLst>
          </p:nvPr>
        </p:nvSpPr>
        <p:spPr/>
        <p:txBody>
          <a:bodyPr/>
          <a:p>
            <a:r>
              <a:rPr altLang="en-US" dirty="0" lang="zh-CN"/>
              <a:t>认识学习障碍</a:t>
            </a:r>
            <a:endParaRPr altLang="en-US" dirty="0" lang="zh-CN"/>
          </a:p>
        </p:txBody>
      </p:sp>
      <p:sp>
        <p:nvSpPr>
          <p:cNvPr id="1048870" name="文本占位符 3"/>
          <p:cNvSpPr>
            <a:spLocks noGrp="1"/>
          </p:cNvSpPr>
          <p:nvPr>
            <p:ph type="body" idx="1"/>
            <p:custDataLst>
              <p:tags r:id="rId2"/>
            </p:custDataLst>
          </p:nvPr>
        </p:nvSpPr>
        <p:spPr/>
        <p:txBody>
          <a:bodyPr/>
          <a:p>
            <a:r>
              <a:rPr altLang="en-US" lang="zh-CN"/>
              <a:t>01</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16" name="标题 2"/>
          <p:cNvSpPr>
            <a:spLocks noGrp="1"/>
          </p:cNvSpPr>
          <p:nvPr>
            <p:ph type="title" idx="2"/>
          </p:nvPr>
        </p:nvSpPr>
        <p:spPr/>
        <p:txBody>
          <a:bodyPr/>
          <a:p>
            <a:r>
              <a:rPr altLang="en-US" lang="zh-CN"/>
              <a:t>定义学习障碍</a:t>
            </a:r>
            <a:endParaRPr altLang="en-US" lang="zh-CN"/>
          </a:p>
        </p:txBody>
      </p:sp>
      <p:sp>
        <p:nvSpPr>
          <p:cNvPr id="1048918" name="矩形 3"/>
          <p:cNvSpPr/>
          <p:nvPr>
            <p:custDataLst>
              <p:tags r:id="rId1"/>
            </p:custDataLst>
          </p:nvPr>
        </p:nvSpPr>
        <p:spPr>
          <a:xfrm>
            <a:off x="1422060" y="1289050"/>
            <a:ext cx="9892185" cy="1087618"/>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0" name="矩形 13"/>
          <p:cNvSpPr/>
          <p:nvPr>
            <p:custDataLst>
              <p:tags r:id="rId2"/>
            </p:custDataLst>
          </p:nvPr>
        </p:nvSpPr>
        <p:spPr>
          <a:xfrm>
            <a:off x="871468" y="1289050"/>
            <a:ext cx="268273" cy="1087618"/>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22" name="文本框 4"/>
          <p:cNvSpPr txBox="1"/>
          <p:nvPr>
            <p:custDataLst>
              <p:tags r:id="rId3"/>
            </p:custDataLst>
          </p:nvPr>
        </p:nvSpPr>
        <p:spPr>
          <a:xfrm>
            <a:off x="1705297" y="1383021"/>
            <a:ext cx="9465080" cy="89973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学习障碍的定义：学习障碍是指由于各种原因导致的智力正常而学习成绩显著落后的一组综合征。</a:t>
            </a:r>
            <a:endParaRPr altLang="en-US" dirty="0" sz="2000" lang="zh-CN" spc="150">
              <a:solidFill>
                <a:schemeClr val="tx1">
                  <a:lumMod val="85000"/>
                  <a:lumOff val="15000"/>
                </a:schemeClr>
              </a:solidFill>
              <a:latin typeface="+mn-ea"/>
              <a:sym typeface="+mn-ea"/>
            </a:endParaRPr>
          </a:p>
        </p:txBody>
      </p:sp>
      <p:sp>
        <p:nvSpPr>
          <p:cNvPr id="1048924" name="矩形 39"/>
          <p:cNvSpPr/>
          <p:nvPr>
            <p:custDataLst>
              <p:tags r:id="rId4"/>
            </p:custDataLst>
          </p:nvPr>
        </p:nvSpPr>
        <p:spPr>
          <a:xfrm>
            <a:off x="1422060" y="2580161"/>
            <a:ext cx="9892185" cy="1087618"/>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6" name="矩形 5"/>
          <p:cNvSpPr/>
          <p:nvPr>
            <p:custDataLst>
              <p:tags r:id="rId5"/>
            </p:custDataLst>
          </p:nvPr>
        </p:nvSpPr>
        <p:spPr>
          <a:xfrm>
            <a:off x="871468" y="2580161"/>
            <a:ext cx="268273" cy="1087618"/>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8" name="文本框 41"/>
          <p:cNvSpPr txBox="1"/>
          <p:nvPr>
            <p:custDataLst>
              <p:tags r:id="rId6"/>
            </p:custDataLst>
          </p:nvPr>
        </p:nvSpPr>
        <p:spPr>
          <a:xfrm>
            <a:off x="1705297" y="2674132"/>
            <a:ext cx="9465080" cy="89973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学习障碍的分类：学习障碍可以根据不同的标准进行分类，如阅读障碍、写作障碍、数学障碍等。</a:t>
            </a:r>
            <a:endParaRPr altLang="en-US" dirty="0" sz="2000" lang="zh-CN" spc="150">
              <a:solidFill>
                <a:schemeClr val="tx1">
                  <a:lumMod val="85000"/>
                  <a:lumOff val="15000"/>
                </a:schemeClr>
              </a:solidFill>
              <a:latin typeface="+mn-ea"/>
              <a:sym typeface="+mn-ea"/>
            </a:endParaRPr>
          </a:p>
        </p:txBody>
      </p:sp>
      <p:sp>
        <p:nvSpPr>
          <p:cNvPr id="1048930" name="矩形 12"/>
          <p:cNvSpPr/>
          <p:nvPr>
            <p:custDataLst>
              <p:tags r:id="rId7"/>
            </p:custDataLst>
          </p:nvPr>
        </p:nvSpPr>
        <p:spPr>
          <a:xfrm>
            <a:off x="1422060" y="3871272"/>
            <a:ext cx="9892185" cy="1087618"/>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32" name="矩形 17"/>
          <p:cNvSpPr/>
          <p:nvPr>
            <p:custDataLst>
              <p:tags r:id="rId8"/>
            </p:custDataLst>
          </p:nvPr>
        </p:nvSpPr>
        <p:spPr>
          <a:xfrm>
            <a:off x="871468" y="3871272"/>
            <a:ext cx="268273" cy="1087618"/>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34" name="文本框 19"/>
          <p:cNvSpPr txBox="1"/>
          <p:nvPr>
            <p:custDataLst>
              <p:tags r:id="rId9"/>
            </p:custDataLst>
          </p:nvPr>
        </p:nvSpPr>
        <p:spPr>
          <a:xfrm>
            <a:off x="1705297" y="3965244"/>
            <a:ext cx="9465080" cy="899730"/>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学习障碍的症状：学习障碍的症状包括注意力不集中、记忆力减退、理解能力差等。</a:t>
            </a:r>
            <a:endParaRPr altLang="en-US" dirty="0" sz="2000" lang="zh-CN" spc="150">
              <a:solidFill>
                <a:schemeClr val="tx1">
                  <a:lumMod val="85000"/>
                  <a:lumOff val="15000"/>
                </a:schemeClr>
              </a:solidFill>
              <a:latin typeface="+mn-ea"/>
              <a:sym typeface="+mn-ea"/>
            </a:endParaRPr>
          </a:p>
        </p:txBody>
      </p:sp>
      <p:sp>
        <p:nvSpPr>
          <p:cNvPr id="1048936" name="矩形 49"/>
          <p:cNvSpPr/>
          <p:nvPr>
            <p:custDataLst>
              <p:tags r:id="rId10"/>
            </p:custDataLst>
          </p:nvPr>
        </p:nvSpPr>
        <p:spPr>
          <a:xfrm>
            <a:off x="1422060" y="5161722"/>
            <a:ext cx="9892185" cy="1087618"/>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38" name="矩形 26"/>
          <p:cNvSpPr/>
          <p:nvPr>
            <p:custDataLst>
              <p:tags r:id="rId11"/>
            </p:custDataLst>
          </p:nvPr>
        </p:nvSpPr>
        <p:spPr>
          <a:xfrm>
            <a:off x="871468" y="5161722"/>
            <a:ext cx="268273" cy="1087618"/>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40" name="文本框 27"/>
          <p:cNvSpPr txBox="1"/>
          <p:nvPr>
            <p:custDataLst>
              <p:tags r:id="rId12"/>
            </p:custDataLst>
          </p:nvPr>
        </p:nvSpPr>
        <p:spPr>
          <a:xfrm>
            <a:off x="1705297" y="5255693"/>
            <a:ext cx="9465080" cy="899730"/>
          </a:xfrm>
          <a:prstGeom prst="rect"/>
          <a:noFill/>
        </p:spPr>
        <p:txBody>
          <a:bodyPr anchor="ctr" anchorCtr="0" bIns="45720" lIns="91440" rIns="91440" rtlCol="0" tIns="45720" vert="horz" wrap="square">
            <a:normAutofit fontScale="9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学习障碍的原因：学习障碍的原因可能包括生理因素、心理因素和环境因素等。</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74" name="标题 2"/>
          <p:cNvSpPr>
            <a:spLocks noGrp="1"/>
          </p:cNvSpPr>
          <p:nvPr>
            <p:ph type="title" idx="2"/>
          </p:nvPr>
        </p:nvSpPr>
        <p:spPr/>
        <p:txBody>
          <a:bodyPr/>
          <a:p>
            <a:r>
              <a:rPr altLang="en-US" lang="zh-CN"/>
              <a:t>学习障碍的常见类型</a:t>
            </a:r>
            <a:endParaRPr altLang="en-US" lang="zh-CN"/>
          </a:p>
        </p:txBody>
      </p:sp>
      <p:sp>
        <p:nvSpPr>
          <p:cNvPr id="1048976" name="矩形 3"/>
          <p:cNvSpPr/>
          <p:nvPr>
            <p:custDataLst>
              <p:tags r:id="rId1"/>
            </p:custDataLst>
          </p:nvPr>
        </p:nvSpPr>
        <p:spPr>
          <a:xfrm>
            <a:off x="1422060" y="1289050"/>
            <a:ext cx="9892185" cy="1087618"/>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8" name="矩形 13"/>
          <p:cNvSpPr/>
          <p:nvPr>
            <p:custDataLst>
              <p:tags r:id="rId2"/>
            </p:custDataLst>
          </p:nvPr>
        </p:nvSpPr>
        <p:spPr>
          <a:xfrm>
            <a:off x="871468" y="1289050"/>
            <a:ext cx="268273" cy="1087618"/>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0" name="文本框 4"/>
          <p:cNvSpPr txBox="1"/>
          <p:nvPr>
            <p:custDataLst>
              <p:tags r:id="rId3"/>
            </p:custDataLst>
          </p:nvPr>
        </p:nvSpPr>
        <p:spPr>
          <a:xfrm>
            <a:off x="1705297" y="1383021"/>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注意缺陷：难以集中注意力，容易分心</a:t>
            </a:r>
            <a:endParaRPr altLang="en-US" dirty="0" sz="2000" lang="zh-CN" spc="150">
              <a:solidFill>
                <a:schemeClr val="tx1">
                  <a:lumMod val="85000"/>
                  <a:lumOff val="15000"/>
                </a:schemeClr>
              </a:solidFill>
              <a:latin typeface="+mn-ea"/>
              <a:sym typeface="+mn-ea"/>
            </a:endParaRPr>
          </a:p>
        </p:txBody>
      </p:sp>
      <p:sp>
        <p:nvSpPr>
          <p:cNvPr id="1048982" name="矩形 39"/>
          <p:cNvSpPr/>
          <p:nvPr>
            <p:custDataLst>
              <p:tags r:id="rId4"/>
            </p:custDataLst>
          </p:nvPr>
        </p:nvSpPr>
        <p:spPr>
          <a:xfrm>
            <a:off x="1422060" y="2580161"/>
            <a:ext cx="9892185" cy="1087618"/>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4" name="矩形 5"/>
          <p:cNvSpPr/>
          <p:nvPr>
            <p:custDataLst>
              <p:tags r:id="rId5"/>
            </p:custDataLst>
          </p:nvPr>
        </p:nvSpPr>
        <p:spPr>
          <a:xfrm>
            <a:off x="871468" y="2580161"/>
            <a:ext cx="268273" cy="1087618"/>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6" name="文本框 41"/>
          <p:cNvSpPr txBox="1"/>
          <p:nvPr>
            <p:custDataLst>
              <p:tags r:id="rId6"/>
            </p:custDataLst>
          </p:nvPr>
        </p:nvSpPr>
        <p:spPr>
          <a:xfrm>
            <a:off x="1705297" y="2674132"/>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记忆力障碍：记忆力减退，难以记住信息</a:t>
            </a:r>
            <a:endParaRPr altLang="en-US" dirty="0" sz="2000" lang="zh-CN" spc="150">
              <a:solidFill>
                <a:schemeClr val="tx1">
                  <a:lumMod val="85000"/>
                  <a:lumOff val="15000"/>
                </a:schemeClr>
              </a:solidFill>
              <a:latin typeface="+mn-ea"/>
              <a:sym typeface="+mn-ea"/>
            </a:endParaRPr>
          </a:p>
        </p:txBody>
      </p:sp>
      <p:sp>
        <p:nvSpPr>
          <p:cNvPr id="1048988" name="矩形 12"/>
          <p:cNvSpPr/>
          <p:nvPr>
            <p:custDataLst>
              <p:tags r:id="rId7"/>
            </p:custDataLst>
          </p:nvPr>
        </p:nvSpPr>
        <p:spPr>
          <a:xfrm>
            <a:off x="1422060" y="3871272"/>
            <a:ext cx="9892185" cy="1087618"/>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0" name="矩形 17"/>
          <p:cNvSpPr/>
          <p:nvPr>
            <p:custDataLst>
              <p:tags r:id="rId8"/>
            </p:custDataLst>
          </p:nvPr>
        </p:nvSpPr>
        <p:spPr>
          <a:xfrm>
            <a:off x="871468" y="3871272"/>
            <a:ext cx="268273" cy="1087618"/>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2" name="文本框 19"/>
          <p:cNvSpPr txBox="1"/>
          <p:nvPr>
            <p:custDataLst>
              <p:tags r:id="rId9"/>
            </p:custDataLst>
          </p:nvPr>
        </p:nvSpPr>
        <p:spPr>
          <a:xfrm>
            <a:off x="1705297" y="3965244"/>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语言理解障碍：难以理解口头或书面语言</a:t>
            </a:r>
            <a:endParaRPr altLang="en-US" dirty="0" sz="2000" lang="zh-CN" spc="150">
              <a:solidFill>
                <a:schemeClr val="tx1">
                  <a:lumMod val="85000"/>
                  <a:lumOff val="15000"/>
                </a:schemeClr>
              </a:solidFill>
              <a:latin typeface="+mn-ea"/>
              <a:sym typeface="+mn-ea"/>
            </a:endParaRPr>
          </a:p>
        </p:txBody>
      </p:sp>
      <p:sp>
        <p:nvSpPr>
          <p:cNvPr id="1048994" name="矩形 49"/>
          <p:cNvSpPr/>
          <p:nvPr>
            <p:custDataLst>
              <p:tags r:id="rId10"/>
            </p:custDataLst>
          </p:nvPr>
        </p:nvSpPr>
        <p:spPr>
          <a:xfrm>
            <a:off x="1422060" y="5161722"/>
            <a:ext cx="9892185" cy="1087618"/>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6" name="矩形 26"/>
          <p:cNvSpPr/>
          <p:nvPr>
            <p:custDataLst>
              <p:tags r:id="rId11"/>
            </p:custDataLst>
          </p:nvPr>
        </p:nvSpPr>
        <p:spPr>
          <a:xfrm>
            <a:off x="871468" y="5161722"/>
            <a:ext cx="268273" cy="1087618"/>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8" name="文本框 27"/>
          <p:cNvSpPr txBox="1"/>
          <p:nvPr>
            <p:custDataLst>
              <p:tags r:id="rId12"/>
            </p:custDataLst>
          </p:nvPr>
        </p:nvSpPr>
        <p:spPr>
          <a:xfrm>
            <a:off x="1705297" y="5255693"/>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情绪调节障碍：情绪波动大，难以控制情绪</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32" name="标题 2"/>
          <p:cNvSpPr>
            <a:spLocks noGrp="1"/>
          </p:cNvSpPr>
          <p:nvPr>
            <p:ph type="title" idx="2"/>
          </p:nvPr>
        </p:nvSpPr>
        <p:spPr/>
        <p:txBody>
          <a:bodyPr/>
          <a:p>
            <a:r>
              <a:rPr altLang="en-US" lang="zh-CN"/>
              <a:t>学习障碍对学习的影响</a:t>
            </a:r>
            <a:endParaRPr altLang="en-US" lang="zh-CN"/>
          </a:p>
        </p:txBody>
      </p:sp>
      <p:sp>
        <p:nvSpPr>
          <p:cNvPr id="1049034" name="任意多边形 20"/>
          <p:cNvSpPr/>
          <p:nvPr>
            <p:custDataLst>
              <p:tags r:id="rId1"/>
            </p:custDataLst>
          </p:nvPr>
        </p:nvSpPr>
        <p:spPr>
          <a:xfrm rot="2700000">
            <a:off x="1537429"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36" name="文本框 24"/>
          <p:cNvSpPr txBox="1"/>
          <p:nvPr>
            <p:custDataLst>
              <p:tags r:id="rId2"/>
            </p:custDataLst>
          </p:nvPr>
        </p:nvSpPr>
        <p:spPr bwMode="auto">
          <a:xfrm>
            <a:off x="1168000"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注意力不集中：学习障碍会导致学生注意力难以集中，影响学习效果。</a:t>
            </a:r>
            <a:endParaRPr altLang="en-US" dirty="0" sz="2000" lang="zh-CN" spc="150">
              <a:solidFill>
                <a:schemeClr val="tx1">
                  <a:lumMod val="75000"/>
                  <a:lumOff val="25000"/>
                </a:schemeClr>
              </a:solidFill>
              <a:latin typeface="+mn-ea"/>
              <a:sym typeface="+mn-ea"/>
            </a:endParaRPr>
          </a:p>
        </p:txBody>
      </p:sp>
      <p:sp>
        <p:nvSpPr>
          <p:cNvPr id="1049038" name="矩形 42"/>
          <p:cNvSpPr/>
          <p:nvPr>
            <p:custDataLst>
              <p:tags r:id="rId3"/>
            </p:custDataLst>
          </p:nvPr>
        </p:nvSpPr>
        <p:spPr>
          <a:xfrm>
            <a:off x="1305101" y="2699906"/>
            <a:ext cx="1795952" cy="12718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40" name="任意多边形 18"/>
          <p:cNvSpPr/>
          <p:nvPr>
            <p:custDataLst>
              <p:tags r:id="rId4"/>
            </p:custDataLst>
          </p:nvPr>
        </p:nvSpPr>
        <p:spPr>
          <a:xfrm rot="5400000">
            <a:off x="413086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42" name="文本框 27"/>
          <p:cNvSpPr txBox="1"/>
          <p:nvPr>
            <p:custDataLst>
              <p:tags r:id="rId5"/>
            </p:custDataLst>
          </p:nvPr>
        </p:nvSpPr>
        <p:spPr bwMode="auto">
          <a:xfrm>
            <a:off x="3760760"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记忆力减退：学习障碍可能导致记忆力减退，使学习内容难以记住。</a:t>
            </a:r>
            <a:endParaRPr altLang="en-US" dirty="0" sz="2000" lang="zh-CN" spc="150">
              <a:solidFill>
                <a:schemeClr val="tx1">
                  <a:lumMod val="75000"/>
                  <a:lumOff val="25000"/>
                </a:schemeClr>
              </a:solidFill>
              <a:latin typeface="+mn-ea"/>
              <a:sym typeface="+mn-ea"/>
            </a:endParaRPr>
          </a:p>
        </p:txBody>
      </p:sp>
      <p:sp>
        <p:nvSpPr>
          <p:cNvPr id="1049044" name="矩形 43"/>
          <p:cNvSpPr/>
          <p:nvPr>
            <p:custDataLst>
              <p:tags r:id="rId6"/>
            </p:custDataLst>
          </p:nvPr>
        </p:nvSpPr>
        <p:spPr>
          <a:xfrm>
            <a:off x="3898536" y="2699906"/>
            <a:ext cx="1795952" cy="12718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46" name="任意多边形 21"/>
          <p:cNvSpPr/>
          <p:nvPr>
            <p:custDataLst>
              <p:tags r:id="rId7"/>
            </p:custDataLst>
          </p:nvPr>
        </p:nvSpPr>
        <p:spPr>
          <a:xfrm rot="18900000" flipH="1">
            <a:off x="672362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48" name="文本框 30"/>
          <p:cNvSpPr txBox="1"/>
          <p:nvPr>
            <p:custDataLst>
              <p:tags r:id="rId8"/>
            </p:custDataLst>
          </p:nvPr>
        </p:nvSpPr>
        <p:spPr bwMode="auto">
          <a:xfrm>
            <a:off x="6354195" y="3091622"/>
            <a:ext cx="2070509" cy="3157945"/>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缺乏学习动力：学习障碍可能导致学生缺乏学习动力，对学习失去兴趣和热情。</a:t>
            </a:r>
            <a:endParaRPr altLang="en-US" dirty="0" sz="2000" lang="zh-CN" spc="150">
              <a:solidFill>
                <a:schemeClr val="tx1">
                  <a:lumMod val="75000"/>
                  <a:lumOff val="25000"/>
                </a:schemeClr>
              </a:solidFill>
              <a:latin typeface="+mn-ea"/>
              <a:sym typeface="+mn-ea"/>
            </a:endParaRPr>
          </a:p>
        </p:txBody>
      </p:sp>
      <p:sp>
        <p:nvSpPr>
          <p:cNvPr id="1049050" name="矩形 44"/>
          <p:cNvSpPr/>
          <p:nvPr>
            <p:custDataLst>
              <p:tags r:id="rId9"/>
            </p:custDataLst>
          </p:nvPr>
        </p:nvSpPr>
        <p:spPr>
          <a:xfrm>
            <a:off x="6490620" y="2699906"/>
            <a:ext cx="1795952" cy="12718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52" name="任意多边形 22"/>
          <p:cNvSpPr/>
          <p:nvPr>
            <p:custDataLst>
              <p:tags r:id="rId10"/>
            </p:custDataLst>
          </p:nvPr>
        </p:nvSpPr>
        <p:spPr>
          <a:xfrm rot="2700000" flipH="1" flipV="1">
            <a:off x="931638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54" name="文本框 33"/>
          <p:cNvSpPr txBox="1"/>
          <p:nvPr>
            <p:custDataLst>
              <p:tags r:id="rId11"/>
            </p:custDataLst>
          </p:nvPr>
        </p:nvSpPr>
        <p:spPr bwMode="auto">
          <a:xfrm>
            <a:off x="8946954"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学习成绩下降：学习障碍可能导致学习成绩下降，影响学生的学业发展。</a:t>
            </a:r>
            <a:endParaRPr altLang="en-US" dirty="0" sz="2000" lang="zh-CN" spc="150">
              <a:solidFill>
                <a:schemeClr val="tx1">
                  <a:lumMod val="75000"/>
                  <a:lumOff val="25000"/>
                </a:schemeClr>
              </a:solidFill>
              <a:latin typeface="+mn-ea"/>
              <a:sym typeface="+mn-ea"/>
            </a:endParaRPr>
          </a:p>
        </p:txBody>
      </p:sp>
      <p:sp>
        <p:nvSpPr>
          <p:cNvPr id="1049056" name="矩形 45"/>
          <p:cNvSpPr/>
          <p:nvPr>
            <p:custDataLst>
              <p:tags r:id="rId12"/>
            </p:custDataLst>
          </p:nvPr>
        </p:nvSpPr>
        <p:spPr>
          <a:xfrm>
            <a:off x="9084055" y="2699906"/>
            <a:ext cx="1795952" cy="12718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90" name="标题 1"/>
          <p:cNvSpPr>
            <a:spLocks noGrp="1"/>
          </p:cNvSpPr>
          <p:nvPr>
            <p:ph type="title" idx="5"/>
            <p:custDataLst>
              <p:tags r:id="rId1"/>
            </p:custDataLst>
          </p:nvPr>
        </p:nvSpPr>
        <p:spPr/>
        <p:txBody>
          <a:bodyPr/>
          <a:p>
            <a:r>
              <a:rPr altLang="en-US" dirty="0" lang="zh-CN"/>
              <a:t>克服学习障碍的方法</a:t>
            </a:r>
            <a:endParaRPr altLang="en-US" dirty="0" lang="zh-CN"/>
          </a:p>
        </p:txBody>
      </p:sp>
      <p:sp>
        <p:nvSpPr>
          <p:cNvPr id="1049092" name="文本占位符 3"/>
          <p:cNvSpPr>
            <a:spLocks noGrp="1"/>
          </p:cNvSpPr>
          <p:nvPr>
            <p:ph type="body" idx="1"/>
            <p:custDataLst>
              <p:tags r:id="rId2"/>
            </p:custDataLst>
          </p:nvPr>
        </p:nvSpPr>
        <p:spPr/>
        <p:txBody>
          <a:bodyPr/>
          <a:p>
            <a:r>
              <a:rPr altLang="en-US" lang="zh-CN"/>
              <a:t>02</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38" name="标题 2"/>
          <p:cNvSpPr>
            <a:spLocks noGrp="1"/>
          </p:cNvSpPr>
          <p:nvPr>
            <p:ph type="title" idx="2"/>
          </p:nvPr>
        </p:nvSpPr>
        <p:spPr/>
        <p:txBody>
          <a:bodyPr/>
          <a:p>
            <a:r>
              <a:rPr altLang="en-US" lang="zh-CN"/>
              <a:t>制定合理的学习计划</a:t>
            </a:r>
            <a:endParaRPr altLang="en-US" lang="zh-CN"/>
          </a:p>
        </p:txBody>
      </p:sp>
      <p:sp>
        <p:nvSpPr>
          <p:cNvPr id="1049140" name="圆角矩形 3"/>
          <p:cNvSpPr/>
          <p:nvPr>
            <p:custDataLst>
              <p:tags r:id="rId1"/>
            </p:custDataLst>
          </p:nvPr>
        </p:nvSpPr>
        <p:spPr>
          <a:xfrm rot="16200000">
            <a:off x="5608955" y="-361140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42" name="圆角矩形 4"/>
          <p:cNvSpPr/>
          <p:nvPr>
            <p:custDataLst>
              <p:tags r:id="rId2"/>
            </p:custDataLst>
          </p:nvPr>
        </p:nvSpPr>
        <p:spPr>
          <a:xfrm rot="16200000">
            <a:off x="198411" y="179913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44" name="圆角矩形 5"/>
          <p:cNvSpPr/>
          <p:nvPr>
            <p:custDataLst>
              <p:tags r:id="rId3"/>
            </p:custDataLst>
          </p:nvPr>
        </p:nvSpPr>
        <p:spPr>
          <a:xfrm rot="16200000">
            <a:off x="5610230" y="-233830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46" name="圆角矩形 6"/>
          <p:cNvSpPr/>
          <p:nvPr>
            <p:custDataLst>
              <p:tags r:id="rId4"/>
            </p:custDataLst>
          </p:nvPr>
        </p:nvSpPr>
        <p:spPr>
          <a:xfrm rot="16200000">
            <a:off x="199686" y="307288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48" name="圆角矩形 9"/>
          <p:cNvSpPr/>
          <p:nvPr>
            <p:custDataLst>
              <p:tags r:id="rId5"/>
            </p:custDataLst>
          </p:nvPr>
        </p:nvSpPr>
        <p:spPr>
          <a:xfrm rot="16200000">
            <a:off x="5608955" y="-108941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50" name="圆角矩形 10"/>
          <p:cNvSpPr/>
          <p:nvPr>
            <p:custDataLst>
              <p:tags r:id="rId6"/>
            </p:custDataLst>
          </p:nvPr>
        </p:nvSpPr>
        <p:spPr>
          <a:xfrm rot="16200000">
            <a:off x="198411" y="432112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52" name="圆角矩形 11"/>
          <p:cNvSpPr/>
          <p:nvPr>
            <p:custDataLst>
              <p:tags r:id="rId7"/>
            </p:custDataLst>
          </p:nvPr>
        </p:nvSpPr>
        <p:spPr>
          <a:xfrm rot="16200000">
            <a:off x="5610230" y="18305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54" name="圆角矩形 12"/>
          <p:cNvSpPr/>
          <p:nvPr>
            <p:custDataLst>
              <p:tags r:id="rId8"/>
            </p:custDataLst>
          </p:nvPr>
        </p:nvSpPr>
        <p:spPr>
          <a:xfrm rot="16200000">
            <a:off x="199686" y="559423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56" name="文本框 7"/>
          <p:cNvSpPr txBox="1"/>
          <p:nvPr>
            <p:custDataLst>
              <p:tags r:id="rId9"/>
            </p:custDataLst>
          </p:nvPr>
        </p:nvSpPr>
        <p:spPr>
          <a:xfrm>
            <a:off x="1069249" y="391056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制定学习计划，保证学习进度</a:t>
            </a:r>
            <a:endParaRPr altLang="en-US" dirty="0" sz="2400" lang="zh-CN">
              <a:latin typeface="+mn-ea"/>
              <a:ea typeface="+mn-ea"/>
            </a:endParaRPr>
          </a:p>
        </p:txBody>
      </p:sp>
      <p:sp>
        <p:nvSpPr>
          <p:cNvPr id="1049158" name="文本框 8"/>
          <p:cNvSpPr txBox="1"/>
          <p:nvPr>
            <p:custDataLst>
              <p:tags r:id="rId10"/>
            </p:custDataLst>
          </p:nvPr>
        </p:nvSpPr>
        <p:spPr>
          <a:xfrm>
            <a:off x="1069249" y="518431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调整学习计划，适应变化需求</a:t>
            </a:r>
            <a:endParaRPr altLang="en-US" dirty="0" sz="2400" lang="zh-CN">
              <a:latin typeface="+mn-ea"/>
              <a:ea typeface="+mn-ea"/>
            </a:endParaRPr>
          </a:p>
        </p:txBody>
      </p:sp>
      <p:sp>
        <p:nvSpPr>
          <p:cNvPr id="1049160" name="文本框 13"/>
          <p:cNvSpPr txBox="1"/>
          <p:nvPr>
            <p:custDataLst>
              <p:tags r:id="rId11"/>
            </p:custDataLst>
          </p:nvPr>
        </p:nvSpPr>
        <p:spPr>
          <a:xfrm>
            <a:off x="1069249" y="1388580"/>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确定学习目标，明确学习方向</a:t>
            </a:r>
            <a:endParaRPr altLang="en-US" dirty="0" sz="2400" lang="zh-CN">
              <a:latin typeface="+mn-ea"/>
              <a:ea typeface="+mn-ea"/>
            </a:endParaRPr>
          </a:p>
        </p:txBody>
      </p:sp>
      <p:sp>
        <p:nvSpPr>
          <p:cNvPr id="1049162" name="文本框 14"/>
          <p:cNvSpPr txBox="1"/>
          <p:nvPr>
            <p:custDataLst>
              <p:tags r:id="rId12"/>
            </p:custDataLst>
          </p:nvPr>
        </p:nvSpPr>
        <p:spPr>
          <a:xfrm>
            <a:off x="1069249" y="266360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分解学习任务，合理安排时间</a:t>
            </a:r>
            <a:endParaRPr altLang="en-US" dirty="0" sz="2400" lang="zh-CN">
              <a:latin typeface="+mn-ea"/>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96" name="标题 2"/>
          <p:cNvSpPr>
            <a:spLocks noGrp="1"/>
          </p:cNvSpPr>
          <p:nvPr>
            <p:ph type="title" idx="2"/>
          </p:nvPr>
        </p:nvSpPr>
        <p:spPr/>
        <p:txBody>
          <a:bodyPr/>
          <a:p>
            <a:r>
              <a:rPr altLang="en-US" lang="zh-CN"/>
              <a:t>培养学习兴趣</a:t>
            </a:r>
            <a:endParaRPr altLang="en-US" lang="zh-CN"/>
          </a:p>
        </p:txBody>
      </p:sp>
      <p:sp>
        <p:nvSpPr>
          <p:cNvPr id="1049198" name="矩形 5"/>
          <p:cNvSpPr/>
          <p:nvPr>
            <p:custDataLst>
              <p:tags r:id="rId1"/>
            </p:custDataLst>
          </p:nvPr>
        </p:nvSpPr>
        <p:spPr>
          <a:xfrm>
            <a:off x="608330"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00" name="矩形 10"/>
          <p:cNvSpPr/>
          <p:nvPr>
            <p:custDataLst>
              <p:tags r:id="rId2"/>
            </p:custDataLst>
          </p:nvPr>
        </p:nvSpPr>
        <p:spPr>
          <a:xfrm>
            <a:off x="962930"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02" name="TextBox 2"/>
          <p:cNvSpPr txBox="1"/>
          <p:nvPr>
            <p:custDataLst>
              <p:tags r:id="rId3"/>
            </p:custDataLst>
          </p:nvPr>
        </p:nvSpPr>
        <p:spPr>
          <a:xfrm>
            <a:off x="763308"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设定明确的学习目标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04" name="矩形 6"/>
          <p:cNvSpPr/>
          <p:nvPr>
            <p:custDataLst>
              <p:tags r:id="rId4"/>
            </p:custDataLst>
          </p:nvPr>
        </p:nvSpPr>
        <p:spPr>
          <a:xfrm>
            <a:off x="3406861"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06" name="矩形 11"/>
          <p:cNvSpPr/>
          <p:nvPr>
            <p:custDataLst>
              <p:tags r:id="rId5"/>
            </p:custDataLst>
          </p:nvPr>
        </p:nvSpPr>
        <p:spPr>
          <a:xfrm>
            <a:off x="3780593"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08" name="TextBox 2"/>
          <p:cNvSpPr txBox="1"/>
          <p:nvPr>
            <p:custDataLst>
              <p:tags r:id="rId6"/>
            </p:custDataLst>
          </p:nvPr>
        </p:nvSpPr>
        <p:spPr>
          <a:xfrm>
            <a:off x="3561201"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创造良好的学习环境</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10" name="矩形 33"/>
          <p:cNvSpPr/>
          <p:nvPr>
            <p:custDataLst>
              <p:tags r:id="rId7"/>
            </p:custDataLst>
          </p:nvPr>
        </p:nvSpPr>
        <p:spPr>
          <a:xfrm>
            <a:off x="6200927"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12" name="矩形 37"/>
          <p:cNvSpPr/>
          <p:nvPr>
            <p:custDataLst>
              <p:tags r:id="rId8"/>
            </p:custDataLst>
          </p:nvPr>
        </p:nvSpPr>
        <p:spPr>
          <a:xfrm>
            <a:off x="6555527"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14" name="TextBox 2"/>
          <p:cNvSpPr txBox="1"/>
          <p:nvPr>
            <p:custDataLst>
              <p:tags r:id="rId9"/>
            </p:custDataLst>
          </p:nvPr>
        </p:nvSpPr>
        <p:spPr>
          <a:xfrm>
            <a:off x="6355905"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制定合理的学习计划</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16" name="矩形 34"/>
          <p:cNvSpPr/>
          <p:nvPr>
            <p:custDataLst>
              <p:tags r:id="rId10"/>
            </p:custDataLst>
          </p:nvPr>
        </p:nvSpPr>
        <p:spPr>
          <a:xfrm>
            <a:off x="8989253"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18" name="矩形 38"/>
          <p:cNvSpPr/>
          <p:nvPr>
            <p:custDataLst>
              <p:tags r:id="rId11"/>
            </p:custDataLst>
          </p:nvPr>
        </p:nvSpPr>
        <p:spPr>
          <a:xfrm>
            <a:off x="9362986"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20" name="TextBox 2"/>
          <p:cNvSpPr txBox="1"/>
          <p:nvPr>
            <p:custDataLst>
              <p:tags r:id="rId12"/>
            </p:custDataLst>
          </p:nvPr>
        </p:nvSpPr>
        <p:spPr>
          <a:xfrm>
            <a:off x="9144231"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寻找适合自己的学习方法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54" name="标题 2"/>
          <p:cNvSpPr>
            <a:spLocks noGrp="1"/>
          </p:cNvSpPr>
          <p:nvPr>
            <p:ph type="title" idx="2"/>
          </p:nvPr>
        </p:nvSpPr>
        <p:spPr/>
        <p:txBody>
          <a:bodyPr/>
          <a:p>
            <a:r>
              <a:rPr altLang="en-US" lang="zh-CN"/>
              <a:t>掌握有效的学习方法</a:t>
            </a:r>
            <a:endParaRPr altLang="en-US" lang="zh-CN"/>
          </a:p>
        </p:txBody>
      </p:sp>
      <p:sp>
        <p:nvSpPr>
          <p:cNvPr id="1049256" name="椭圆 262"/>
          <p:cNvSpPr/>
          <p:nvPr>
            <p:custDataLst>
              <p:tags r:id="rId1"/>
            </p:custDataLst>
          </p:nvPr>
        </p:nvSpPr>
        <p:spPr>
          <a:xfrm>
            <a:off x="2414057" y="4021626"/>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58" name="椭圆 263"/>
          <p:cNvSpPr/>
          <p:nvPr>
            <p:custDataLst>
              <p:tags r:id="rId2"/>
            </p:custDataLst>
          </p:nvPr>
        </p:nvSpPr>
        <p:spPr>
          <a:xfrm>
            <a:off x="3266271" y="4102011"/>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60" name="椭圆 264"/>
          <p:cNvSpPr/>
          <p:nvPr>
            <p:custDataLst>
              <p:tags r:id="rId3"/>
            </p:custDataLst>
          </p:nvPr>
        </p:nvSpPr>
        <p:spPr>
          <a:xfrm>
            <a:off x="4064242" y="4338592"/>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62" name="椭圆 265"/>
          <p:cNvSpPr/>
          <p:nvPr>
            <p:custDataLst>
              <p:tags r:id="rId4"/>
            </p:custDataLst>
          </p:nvPr>
        </p:nvSpPr>
        <p:spPr>
          <a:xfrm>
            <a:off x="4738693" y="4538575"/>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64" name="椭圆 266"/>
          <p:cNvSpPr/>
          <p:nvPr>
            <p:custDataLst>
              <p:tags r:id="rId5"/>
            </p:custDataLst>
          </p:nvPr>
        </p:nvSpPr>
        <p:spPr>
          <a:xfrm>
            <a:off x="5430137" y="4743132"/>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71" name="直接连接符 267"/>
          <p:cNvCxnSpPr>
            <a:cxnSpLocks/>
          </p:cNvCxnSpPr>
          <p:nvPr>
            <p:custDataLst>
              <p:tags r:id="rId6"/>
            </p:custDataLst>
          </p:nvPr>
        </p:nvCxnSpPr>
        <p:spPr>
          <a:xfrm>
            <a:off x="2869573" y="4668629"/>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66" name="椭圆 268"/>
          <p:cNvSpPr/>
          <p:nvPr>
            <p:custDataLst>
              <p:tags r:id="rId7"/>
            </p:custDataLst>
          </p:nvPr>
        </p:nvSpPr>
        <p:spPr>
          <a:xfrm flipV="1">
            <a:off x="2778078" y="4482371"/>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68" name="椭圆 269"/>
          <p:cNvSpPr/>
          <p:nvPr>
            <p:custDataLst>
              <p:tags r:id="rId8"/>
            </p:custDataLst>
          </p:nvPr>
        </p:nvSpPr>
        <p:spPr>
          <a:xfrm flipV="1">
            <a:off x="2819904" y="4524851"/>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70" name="椭圆 270"/>
          <p:cNvSpPr/>
          <p:nvPr>
            <p:custDataLst>
              <p:tags r:id="rId9"/>
            </p:custDataLst>
          </p:nvPr>
        </p:nvSpPr>
        <p:spPr>
          <a:xfrm flipV="1">
            <a:off x="7786797" y="3668062"/>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73" name="直接连接符 271"/>
          <p:cNvCxnSpPr>
            <a:cxnSpLocks/>
          </p:cNvCxnSpPr>
          <p:nvPr>
            <p:custDataLst>
              <p:tags r:id="rId10"/>
            </p:custDataLst>
          </p:nvPr>
        </p:nvCxnSpPr>
        <p:spPr>
          <a:xfrm>
            <a:off x="7839734" y="3783084"/>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72" name="椭圆 272"/>
          <p:cNvSpPr/>
          <p:nvPr>
            <p:custDataLst>
              <p:tags r:id="rId11"/>
            </p:custDataLst>
          </p:nvPr>
        </p:nvSpPr>
        <p:spPr>
          <a:xfrm flipV="1">
            <a:off x="4009998" y="3542582"/>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75" name="直接连接符 273"/>
          <p:cNvCxnSpPr>
            <a:cxnSpLocks/>
          </p:cNvCxnSpPr>
          <p:nvPr>
            <p:custDataLst>
              <p:tags r:id="rId12"/>
            </p:custDataLst>
          </p:nvPr>
        </p:nvCxnSpPr>
        <p:spPr>
          <a:xfrm>
            <a:off x="4202792" y="3962154"/>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77" name="直接连接符 274"/>
          <p:cNvCxnSpPr>
            <a:cxnSpLocks/>
          </p:cNvCxnSpPr>
          <p:nvPr>
            <p:custDataLst>
              <p:tags r:id="rId13"/>
            </p:custDataLst>
          </p:nvPr>
        </p:nvCxnSpPr>
        <p:spPr>
          <a:xfrm>
            <a:off x="7130644" y="3649762"/>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74" name="椭圆 275"/>
          <p:cNvSpPr/>
          <p:nvPr>
            <p:custDataLst>
              <p:tags r:id="rId14"/>
            </p:custDataLst>
          </p:nvPr>
        </p:nvSpPr>
        <p:spPr>
          <a:xfrm flipV="1">
            <a:off x="7039149" y="3463504"/>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76" name="椭圆 276"/>
          <p:cNvSpPr/>
          <p:nvPr>
            <p:custDataLst>
              <p:tags r:id="rId15"/>
            </p:custDataLst>
          </p:nvPr>
        </p:nvSpPr>
        <p:spPr>
          <a:xfrm flipV="1">
            <a:off x="7080975" y="3505984"/>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278" name="椭圆 277"/>
          <p:cNvSpPr/>
          <p:nvPr>
            <p:custDataLst>
              <p:tags r:id="rId16"/>
            </p:custDataLst>
          </p:nvPr>
        </p:nvSpPr>
        <p:spPr>
          <a:xfrm flipV="1">
            <a:off x="3758386" y="4324214"/>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79" name="直接连接符 278"/>
          <p:cNvCxnSpPr>
            <a:cxnSpLocks/>
          </p:cNvCxnSpPr>
          <p:nvPr>
            <p:custDataLst>
              <p:tags r:id="rId17"/>
            </p:custDataLst>
          </p:nvPr>
        </p:nvCxnSpPr>
        <p:spPr>
          <a:xfrm>
            <a:off x="3811322" y="4439237"/>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80" name="椭圆 279"/>
          <p:cNvSpPr/>
          <p:nvPr>
            <p:custDataLst>
              <p:tags r:id="rId18"/>
            </p:custDataLst>
          </p:nvPr>
        </p:nvSpPr>
        <p:spPr>
          <a:xfrm flipV="1">
            <a:off x="8529217" y="4560142"/>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81" name="直接连接符 280"/>
          <p:cNvCxnSpPr>
            <a:cxnSpLocks/>
          </p:cNvCxnSpPr>
          <p:nvPr>
            <p:custDataLst>
              <p:tags r:id="rId19"/>
            </p:custDataLst>
          </p:nvPr>
        </p:nvCxnSpPr>
        <p:spPr>
          <a:xfrm>
            <a:off x="8659924" y="4852927"/>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82" name="椭圆 281"/>
          <p:cNvSpPr/>
          <p:nvPr>
            <p:custDataLst>
              <p:tags r:id="rId20"/>
            </p:custDataLst>
          </p:nvPr>
        </p:nvSpPr>
        <p:spPr>
          <a:xfrm flipV="1">
            <a:off x="4949133" y="4871879"/>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83" name="直接连接符 282"/>
          <p:cNvCxnSpPr>
            <a:cxnSpLocks/>
          </p:cNvCxnSpPr>
          <p:nvPr>
            <p:custDataLst>
              <p:tags r:id="rId21"/>
            </p:custDataLst>
          </p:nvPr>
        </p:nvCxnSpPr>
        <p:spPr>
          <a:xfrm>
            <a:off x="5109903" y="5250932"/>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84" name="图形 15"/>
          <p:cNvSpPr/>
          <p:nvPr>
            <p:custDataLst>
              <p:tags r:id="rId22"/>
            </p:custDataLst>
          </p:nvPr>
        </p:nvSpPr>
        <p:spPr>
          <a:xfrm>
            <a:off x="5016447" y="4941808"/>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86" name="图形 19"/>
          <p:cNvSpPr/>
          <p:nvPr>
            <p:custDataLst>
              <p:tags r:id="rId23"/>
            </p:custDataLst>
          </p:nvPr>
        </p:nvSpPr>
        <p:spPr>
          <a:xfrm>
            <a:off x="8597185" y="4633991"/>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88" name="图形 27"/>
          <p:cNvSpPr/>
          <p:nvPr>
            <p:custDataLst>
              <p:tags r:id="rId24"/>
            </p:custDataLst>
          </p:nvPr>
        </p:nvSpPr>
        <p:spPr>
          <a:xfrm>
            <a:off x="4113257" y="3666754"/>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90" name="任意多边形: 形状 286"/>
          <p:cNvSpPr/>
          <p:nvPr>
            <p:custDataLst>
              <p:tags r:id="rId25"/>
            </p:custDataLst>
          </p:nvPr>
        </p:nvSpPr>
        <p:spPr>
          <a:xfrm>
            <a:off x="5420988" y="3615778"/>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92" name="正文"/>
          <p:cNvSpPr txBox="1"/>
          <p:nvPr>
            <p:custDataLst>
              <p:tags r:id="rId26"/>
            </p:custDataLst>
          </p:nvPr>
        </p:nvSpPr>
        <p:spPr>
          <a:xfrm>
            <a:off x="608330" y="3688321"/>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制定学习计划：合理规划时间，明确学习目标</a:t>
            </a:r>
            <a:endParaRPr altLang="en-US" dirty="0" sz="1200" lang="zh-CN" spc="150">
              <a:solidFill>
                <a:schemeClr val="tx1">
                  <a:lumMod val="65000"/>
                  <a:lumOff val="35000"/>
                </a:schemeClr>
              </a:solidFill>
              <a:latin typeface="+mn-ea"/>
              <a:sym typeface="+mn-ea"/>
            </a:endParaRPr>
          </a:p>
        </p:txBody>
      </p:sp>
      <p:sp>
        <p:nvSpPr>
          <p:cNvPr id="1049294" name="正文"/>
          <p:cNvSpPr txBox="1"/>
          <p:nvPr>
            <p:custDataLst>
              <p:tags r:id="rId27"/>
            </p:custDataLst>
          </p:nvPr>
        </p:nvSpPr>
        <p:spPr>
          <a:xfrm>
            <a:off x="9419336" y="3688321"/>
            <a:ext cx="2158056" cy="808861"/>
          </a:xfrm>
          <a:prstGeom prst="rect"/>
          <a:noFill/>
        </p:spPr>
        <p:txBody>
          <a:bodyPr anchor="t" anchorCtr="0" bIns="0" lIns="0" rIns="0" rtlCol="0" tIns="0" wrap="square">
            <a:normAutofit fontScale="91667"/>
          </a:bodyPr>
          <a:p>
            <a:pPr algn="r" fontAlgn="auto" indent="0">
              <a:lnSpc>
                <a:spcPct val="130000"/>
              </a:lnSpc>
            </a:pPr>
            <a:r>
              <a:rPr altLang="en-US" dirty="0" sz="1200" lang="zh-CN" spc="150">
                <a:solidFill>
                  <a:schemeClr val="tx1">
                    <a:lumMod val="65000"/>
                    <a:lumOff val="35000"/>
                  </a:schemeClr>
                </a:solidFill>
                <a:latin typeface="+mn-ea"/>
                <a:sym typeface="+mn-ea"/>
              </a:rPr>
              <a:t>保持积极心态：保持乐观和自信，遇到困难时及时调整心态</a:t>
            </a:r>
            <a:endParaRPr altLang="en-US" dirty="0" sz="1200" lang="zh-CN" spc="150">
              <a:solidFill>
                <a:schemeClr val="tx1">
                  <a:lumMod val="65000"/>
                  <a:lumOff val="35000"/>
                </a:schemeClr>
              </a:solidFill>
              <a:latin typeface="+mn-ea"/>
              <a:sym typeface="+mn-ea"/>
            </a:endParaRPr>
          </a:p>
        </p:txBody>
      </p:sp>
      <p:sp>
        <p:nvSpPr>
          <p:cNvPr id="1049296" name="正文"/>
          <p:cNvSpPr txBox="1"/>
          <p:nvPr>
            <p:custDataLst>
              <p:tags r:id="rId28"/>
            </p:custDataLst>
          </p:nvPr>
        </p:nvSpPr>
        <p:spPr>
          <a:xfrm>
            <a:off x="7063330" y="1564975"/>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多样化学习方法：结合多种学习方式，如阅读、听讲、实践等</a:t>
            </a:r>
            <a:endParaRPr altLang="en-US" dirty="0" sz="1200" lang="zh-CN" spc="150">
              <a:solidFill>
                <a:schemeClr val="tx1">
                  <a:lumMod val="65000"/>
                  <a:lumOff val="35000"/>
                </a:schemeClr>
              </a:solidFill>
              <a:latin typeface="+mn-ea"/>
              <a:sym typeface="+mn-ea"/>
            </a:endParaRPr>
          </a:p>
        </p:txBody>
      </p:sp>
      <p:sp>
        <p:nvSpPr>
          <p:cNvPr id="1049298" name="正文"/>
          <p:cNvSpPr txBox="1"/>
          <p:nvPr>
            <p:custDataLst>
              <p:tags r:id="rId29"/>
            </p:custDataLst>
          </p:nvPr>
        </p:nvSpPr>
        <p:spPr>
          <a:xfrm>
            <a:off x="2964336" y="1564975"/>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主动学习：积极参与课堂讨论，主动提问和寻求帮助</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32" name="标题 2"/>
          <p:cNvSpPr>
            <a:spLocks noGrp="1"/>
          </p:cNvSpPr>
          <p:nvPr>
            <p:ph type="title" idx="2"/>
          </p:nvPr>
        </p:nvSpPr>
        <p:spPr/>
        <p:txBody>
          <a:bodyPr/>
          <a:p>
            <a:r>
              <a:rPr altLang="en-US" lang="zh-CN"/>
              <a:t>保持积极的学习心态</a:t>
            </a:r>
            <a:endParaRPr altLang="en-US" lang="zh-CN"/>
          </a:p>
        </p:txBody>
      </p:sp>
      <p:sp>
        <p:nvSpPr>
          <p:cNvPr id="1049334" name="椭圆 262"/>
          <p:cNvSpPr/>
          <p:nvPr>
            <p:custDataLst>
              <p:tags r:id="rId1"/>
            </p:custDataLst>
          </p:nvPr>
        </p:nvSpPr>
        <p:spPr>
          <a:xfrm>
            <a:off x="2414057" y="4021626"/>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36" name="椭圆 263"/>
          <p:cNvSpPr/>
          <p:nvPr>
            <p:custDataLst>
              <p:tags r:id="rId2"/>
            </p:custDataLst>
          </p:nvPr>
        </p:nvSpPr>
        <p:spPr>
          <a:xfrm>
            <a:off x="3266271" y="4102011"/>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38" name="椭圆 264"/>
          <p:cNvSpPr/>
          <p:nvPr>
            <p:custDataLst>
              <p:tags r:id="rId3"/>
            </p:custDataLst>
          </p:nvPr>
        </p:nvSpPr>
        <p:spPr>
          <a:xfrm>
            <a:off x="4064242" y="4338592"/>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40" name="椭圆 265"/>
          <p:cNvSpPr/>
          <p:nvPr>
            <p:custDataLst>
              <p:tags r:id="rId4"/>
            </p:custDataLst>
          </p:nvPr>
        </p:nvSpPr>
        <p:spPr>
          <a:xfrm>
            <a:off x="4738693" y="4538575"/>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42" name="椭圆 266"/>
          <p:cNvSpPr/>
          <p:nvPr>
            <p:custDataLst>
              <p:tags r:id="rId5"/>
            </p:custDataLst>
          </p:nvPr>
        </p:nvSpPr>
        <p:spPr>
          <a:xfrm>
            <a:off x="5430137" y="4743132"/>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1" name="直接连接符 267"/>
          <p:cNvCxnSpPr>
            <a:cxnSpLocks/>
          </p:cNvCxnSpPr>
          <p:nvPr>
            <p:custDataLst>
              <p:tags r:id="rId6"/>
            </p:custDataLst>
          </p:nvPr>
        </p:nvCxnSpPr>
        <p:spPr>
          <a:xfrm>
            <a:off x="2869573" y="4668629"/>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44" name="椭圆 268"/>
          <p:cNvSpPr/>
          <p:nvPr>
            <p:custDataLst>
              <p:tags r:id="rId7"/>
            </p:custDataLst>
          </p:nvPr>
        </p:nvSpPr>
        <p:spPr>
          <a:xfrm flipV="1">
            <a:off x="2778078" y="4482371"/>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46" name="椭圆 269"/>
          <p:cNvSpPr/>
          <p:nvPr>
            <p:custDataLst>
              <p:tags r:id="rId8"/>
            </p:custDataLst>
          </p:nvPr>
        </p:nvSpPr>
        <p:spPr>
          <a:xfrm flipV="1">
            <a:off x="2819904" y="4524851"/>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48" name="椭圆 270"/>
          <p:cNvSpPr/>
          <p:nvPr>
            <p:custDataLst>
              <p:tags r:id="rId9"/>
            </p:custDataLst>
          </p:nvPr>
        </p:nvSpPr>
        <p:spPr>
          <a:xfrm flipV="1">
            <a:off x="7786797" y="3668062"/>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3" name="直接连接符 271"/>
          <p:cNvCxnSpPr>
            <a:cxnSpLocks/>
          </p:cNvCxnSpPr>
          <p:nvPr>
            <p:custDataLst>
              <p:tags r:id="rId10"/>
            </p:custDataLst>
          </p:nvPr>
        </p:nvCxnSpPr>
        <p:spPr>
          <a:xfrm>
            <a:off x="7839734" y="3783084"/>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50" name="椭圆 272"/>
          <p:cNvSpPr/>
          <p:nvPr>
            <p:custDataLst>
              <p:tags r:id="rId11"/>
            </p:custDataLst>
          </p:nvPr>
        </p:nvSpPr>
        <p:spPr>
          <a:xfrm flipV="1">
            <a:off x="4009998" y="3542582"/>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5" name="直接连接符 273"/>
          <p:cNvCxnSpPr>
            <a:cxnSpLocks/>
          </p:cNvCxnSpPr>
          <p:nvPr>
            <p:custDataLst>
              <p:tags r:id="rId12"/>
            </p:custDataLst>
          </p:nvPr>
        </p:nvCxnSpPr>
        <p:spPr>
          <a:xfrm>
            <a:off x="4202792" y="3962154"/>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97" name="直接连接符 274"/>
          <p:cNvCxnSpPr>
            <a:cxnSpLocks/>
          </p:cNvCxnSpPr>
          <p:nvPr>
            <p:custDataLst>
              <p:tags r:id="rId13"/>
            </p:custDataLst>
          </p:nvPr>
        </p:nvCxnSpPr>
        <p:spPr>
          <a:xfrm>
            <a:off x="7130644" y="3649762"/>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52" name="椭圆 275"/>
          <p:cNvSpPr/>
          <p:nvPr>
            <p:custDataLst>
              <p:tags r:id="rId14"/>
            </p:custDataLst>
          </p:nvPr>
        </p:nvSpPr>
        <p:spPr>
          <a:xfrm flipV="1">
            <a:off x="7039149" y="3463504"/>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54" name="椭圆 276"/>
          <p:cNvSpPr/>
          <p:nvPr>
            <p:custDataLst>
              <p:tags r:id="rId15"/>
            </p:custDataLst>
          </p:nvPr>
        </p:nvSpPr>
        <p:spPr>
          <a:xfrm flipV="1">
            <a:off x="7080975" y="3505984"/>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56" name="椭圆 277"/>
          <p:cNvSpPr/>
          <p:nvPr>
            <p:custDataLst>
              <p:tags r:id="rId16"/>
            </p:custDataLst>
          </p:nvPr>
        </p:nvSpPr>
        <p:spPr>
          <a:xfrm flipV="1">
            <a:off x="3758386" y="4324214"/>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9" name="直接连接符 278"/>
          <p:cNvCxnSpPr>
            <a:cxnSpLocks/>
          </p:cNvCxnSpPr>
          <p:nvPr>
            <p:custDataLst>
              <p:tags r:id="rId17"/>
            </p:custDataLst>
          </p:nvPr>
        </p:nvCxnSpPr>
        <p:spPr>
          <a:xfrm>
            <a:off x="3811322" y="4439237"/>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58" name="椭圆 279"/>
          <p:cNvSpPr/>
          <p:nvPr>
            <p:custDataLst>
              <p:tags r:id="rId18"/>
            </p:custDataLst>
          </p:nvPr>
        </p:nvSpPr>
        <p:spPr>
          <a:xfrm flipV="1">
            <a:off x="8529217" y="4560142"/>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01" name="直接连接符 280"/>
          <p:cNvCxnSpPr>
            <a:cxnSpLocks/>
          </p:cNvCxnSpPr>
          <p:nvPr>
            <p:custDataLst>
              <p:tags r:id="rId19"/>
            </p:custDataLst>
          </p:nvPr>
        </p:nvCxnSpPr>
        <p:spPr>
          <a:xfrm>
            <a:off x="8659924" y="4852927"/>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60" name="椭圆 281"/>
          <p:cNvSpPr/>
          <p:nvPr>
            <p:custDataLst>
              <p:tags r:id="rId20"/>
            </p:custDataLst>
          </p:nvPr>
        </p:nvSpPr>
        <p:spPr>
          <a:xfrm flipV="1">
            <a:off x="4949133" y="4871879"/>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03" name="直接连接符 282"/>
          <p:cNvCxnSpPr>
            <a:cxnSpLocks/>
          </p:cNvCxnSpPr>
          <p:nvPr>
            <p:custDataLst>
              <p:tags r:id="rId21"/>
            </p:custDataLst>
          </p:nvPr>
        </p:nvCxnSpPr>
        <p:spPr>
          <a:xfrm>
            <a:off x="5109903" y="5250932"/>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62" name="图形 15"/>
          <p:cNvSpPr/>
          <p:nvPr>
            <p:custDataLst>
              <p:tags r:id="rId22"/>
            </p:custDataLst>
          </p:nvPr>
        </p:nvSpPr>
        <p:spPr>
          <a:xfrm>
            <a:off x="5016447" y="4941808"/>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64" name="图形 19"/>
          <p:cNvSpPr/>
          <p:nvPr>
            <p:custDataLst>
              <p:tags r:id="rId23"/>
            </p:custDataLst>
          </p:nvPr>
        </p:nvSpPr>
        <p:spPr>
          <a:xfrm>
            <a:off x="8597185" y="4633991"/>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66" name="图形 27"/>
          <p:cNvSpPr/>
          <p:nvPr>
            <p:custDataLst>
              <p:tags r:id="rId24"/>
            </p:custDataLst>
          </p:nvPr>
        </p:nvSpPr>
        <p:spPr>
          <a:xfrm>
            <a:off x="4113257" y="3666754"/>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68" name="任意多边形: 形状 286"/>
          <p:cNvSpPr/>
          <p:nvPr>
            <p:custDataLst>
              <p:tags r:id="rId25"/>
            </p:custDataLst>
          </p:nvPr>
        </p:nvSpPr>
        <p:spPr>
          <a:xfrm>
            <a:off x="5420988" y="3615778"/>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70" name="正文"/>
          <p:cNvSpPr txBox="1"/>
          <p:nvPr>
            <p:custDataLst>
              <p:tags r:id="rId26"/>
            </p:custDataLst>
          </p:nvPr>
        </p:nvSpPr>
        <p:spPr>
          <a:xfrm>
            <a:off x="608330" y="3688321"/>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认识到学习的重要性，培养学习的兴趣和动力</a:t>
            </a:r>
            <a:endParaRPr altLang="en-US" dirty="0" sz="1200" lang="zh-CN" spc="150">
              <a:solidFill>
                <a:schemeClr val="tx1">
                  <a:lumMod val="65000"/>
                  <a:lumOff val="35000"/>
                </a:schemeClr>
              </a:solidFill>
              <a:latin typeface="+mn-ea"/>
              <a:sym typeface="+mn-ea"/>
            </a:endParaRPr>
          </a:p>
        </p:txBody>
      </p:sp>
      <p:sp>
        <p:nvSpPr>
          <p:cNvPr id="1049372" name="正文"/>
          <p:cNvSpPr txBox="1"/>
          <p:nvPr>
            <p:custDataLst>
              <p:tags r:id="rId27"/>
            </p:custDataLst>
          </p:nvPr>
        </p:nvSpPr>
        <p:spPr>
          <a:xfrm>
            <a:off x="9419336" y="3688321"/>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与同学、老师、家长等交流学习心得和方法，互相鼓励和支持</a:t>
            </a:r>
            <a:endParaRPr altLang="en-US" dirty="0" sz="1200" lang="zh-CN" spc="150">
              <a:solidFill>
                <a:schemeClr val="tx1">
                  <a:lumMod val="65000"/>
                  <a:lumOff val="35000"/>
                </a:schemeClr>
              </a:solidFill>
              <a:latin typeface="+mn-ea"/>
              <a:sym typeface="+mn-ea"/>
            </a:endParaRPr>
          </a:p>
        </p:txBody>
      </p:sp>
      <p:sp>
        <p:nvSpPr>
          <p:cNvPr id="1049374" name="正文"/>
          <p:cNvSpPr txBox="1"/>
          <p:nvPr>
            <p:custDataLst>
              <p:tags r:id="rId28"/>
            </p:custDataLst>
          </p:nvPr>
        </p:nvSpPr>
        <p:spPr>
          <a:xfrm>
            <a:off x="7063330" y="1564975"/>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学会调整学习方法和策略，不断尝试和改进，找到适合自己的学习方法</a:t>
            </a:r>
            <a:endParaRPr altLang="en-US" dirty="0" sz="1200" lang="zh-CN" spc="150">
              <a:solidFill>
                <a:schemeClr val="tx1">
                  <a:lumMod val="65000"/>
                  <a:lumOff val="35000"/>
                </a:schemeClr>
              </a:solidFill>
              <a:latin typeface="+mn-ea"/>
              <a:sym typeface="+mn-ea"/>
            </a:endParaRPr>
          </a:p>
        </p:txBody>
      </p:sp>
      <p:sp>
        <p:nvSpPr>
          <p:cNvPr id="1049376" name="正文"/>
          <p:cNvSpPr txBox="1"/>
          <p:nvPr>
            <p:custDataLst>
              <p:tags r:id="rId29"/>
            </p:custDataLst>
          </p:nvPr>
        </p:nvSpPr>
        <p:spPr>
          <a:xfrm>
            <a:off x="2964336" y="1564975"/>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面对学习困难时，保持乐观和积极的态度，不轻易放弃</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10" name="标题 1"/>
          <p:cNvSpPr>
            <a:spLocks noGrp="1"/>
          </p:cNvSpPr>
          <p:nvPr>
            <p:ph type="title" idx="5"/>
            <p:custDataLst>
              <p:tags r:id="rId1"/>
            </p:custDataLst>
          </p:nvPr>
        </p:nvSpPr>
        <p:spPr/>
        <p:txBody>
          <a:bodyPr/>
          <a:p>
            <a:r>
              <a:rPr altLang="en-US" dirty="0" lang="zh-CN"/>
              <a:t>展现自我能力的方式</a:t>
            </a:r>
            <a:endParaRPr altLang="en-US" dirty="0" lang="zh-CN"/>
          </a:p>
        </p:txBody>
      </p:sp>
      <p:sp>
        <p:nvSpPr>
          <p:cNvPr id="1049412" name="文本占位符 3"/>
          <p:cNvSpPr>
            <a:spLocks noGrp="1"/>
          </p:cNvSpPr>
          <p:nvPr>
            <p:ph type="body" idx="1"/>
            <p:custDataLst>
              <p:tags r:id="rId2"/>
            </p:custDataLst>
          </p:nvPr>
        </p:nvSpPr>
        <p:spPr/>
        <p:txBody>
          <a:bodyPr/>
          <a:p>
            <a:r>
              <a:rPr altLang="en-US" lang="zh-CN"/>
              <a:t>03</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58" name="标题 2"/>
          <p:cNvSpPr>
            <a:spLocks noGrp="1"/>
          </p:cNvSpPr>
          <p:nvPr>
            <p:ph type="title" idx="2"/>
          </p:nvPr>
        </p:nvSpPr>
        <p:spPr/>
        <p:txBody>
          <a:bodyPr/>
          <a:p>
            <a:r>
              <a:rPr altLang="en-US" lang="zh-CN"/>
              <a:t>主动参与课堂讨论</a:t>
            </a:r>
            <a:endParaRPr altLang="en-US" lang="zh-CN"/>
          </a:p>
        </p:txBody>
      </p:sp>
      <p:sp>
        <p:nvSpPr>
          <p:cNvPr id="1049460" name="矩形 3"/>
          <p:cNvSpPr/>
          <p:nvPr>
            <p:custDataLst>
              <p:tags r:id="rId1"/>
            </p:custDataLst>
          </p:nvPr>
        </p:nvSpPr>
        <p:spPr>
          <a:xfrm>
            <a:off x="1422060" y="1289050"/>
            <a:ext cx="9892185" cy="1087618"/>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2" name="矩形 13"/>
          <p:cNvSpPr/>
          <p:nvPr>
            <p:custDataLst>
              <p:tags r:id="rId2"/>
            </p:custDataLst>
          </p:nvPr>
        </p:nvSpPr>
        <p:spPr>
          <a:xfrm>
            <a:off x="871468" y="1289050"/>
            <a:ext cx="268273" cy="1087618"/>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64" name="文本框 4"/>
          <p:cNvSpPr txBox="1"/>
          <p:nvPr>
            <p:custDataLst>
              <p:tags r:id="rId3"/>
            </p:custDataLst>
          </p:nvPr>
        </p:nvSpPr>
        <p:spPr>
          <a:xfrm>
            <a:off x="1705297" y="1383021"/>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积极参与：主动发言，分享自己的观点和想法</a:t>
            </a:r>
            <a:endParaRPr altLang="en-US" dirty="0" sz="2000" lang="zh-CN" spc="150">
              <a:solidFill>
                <a:schemeClr val="tx1">
                  <a:lumMod val="85000"/>
                  <a:lumOff val="15000"/>
                </a:schemeClr>
              </a:solidFill>
              <a:latin typeface="+mn-ea"/>
              <a:sym typeface="+mn-ea"/>
            </a:endParaRPr>
          </a:p>
        </p:txBody>
      </p:sp>
      <p:sp>
        <p:nvSpPr>
          <p:cNvPr id="1049466" name="矩形 39"/>
          <p:cNvSpPr/>
          <p:nvPr>
            <p:custDataLst>
              <p:tags r:id="rId4"/>
            </p:custDataLst>
          </p:nvPr>
        </p:nvSpPr>
        <p:spPr>
          <a:xfrm>
            <a:off x="1422060" y="2580161"/>
            <a:ext cx="9892185" cy="1087618"/>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8" name="矩形 5"/>
          <p:cNvSpPr/>
          <p:nvPr>
            <p:custDataLst>
              <p:tags r:id="rId5"/>
            </p:custDataLst>
          </p:nvPr>
        </p:nvSpPr>
        <p:spPr>
          <a:xfrm>
            <a:off x="871468" y="2580161"/>
            <a:ext cx="268273" cy="1087618"/>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0" name="文本框 41"/>
          <p:cNvSpPr txBox="1"/>
          <p:nvPr>
            <p:custDataLst>
              <p:tags r:id="rId6"/>
            </p:custDataLst>
          </p:nvPr>
        </p:nvSpPr>
        <p:spPr>
          <a:xfrm>
            <a:off x="1705297" y="2674132"/>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提问与回答：主动提问，回答问题，与老师和同学进行互动</a:t>
            </a:r>
            <a:endParaRPr altLang="en-US" dirty="0" sz="2000" lang="zh-CN" spc="150">
              <a:solidFill>
                <a:schemeClr val="tx1">
                  <a:lumMod val="85000"/>
                  <a:lumOff val="15000"/>
                </a:schemeClr>
              </a:solidFill>
              <a:latin typeface="+mn-ea"/>
              <a:sym typeface="+mn-ea"/>
            </a:endParaRPr>
          </a:p>
        </p:txBody>
      </p:sp>
      <p:sp>
        <p:nvSpPr>
          <p:cNvPr id="1049472" name="矩形 12"/>
          <p:cNvSpPr/>
          <p:nvPr>
            <p:custDataLst>
              <p:tags r:id="rId7"/>
            </p:custDataLst>
          </p:nvPr>
        </p:nvSpPr>
        <p:spPr>
          <a:xfrm>
            <a:off x="1422060" y="3871272"/>
            <a:ext cx="9892185" cy="1087618"/>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4" name="矩形 17"/>
          <p:cNvSpPr/>
          <p:nvPr>
            <p:custDataLst>
              <p:tags r:id="rId8"/>
            </p:custDataLst>
          </p:nvPr>
        </p:nvSpPr>
        <p:spPr>
          <a:xfrm>
            <a:off x="871468" y="3871272"/>
            <a:ext cx="268273" cy="1087618"/>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6" name="文本框 19"/>
          <p:cNvSpPr txBox="1"/>
          <p:nvPr>
            <p:custDataLst>
              <p:tags r:id="rId9"/>
            </p:custDataLst>
          </p:nvPr>
        </p:nvSpPr>
        <p:spPr>
          <a:xfrm>
            <a:off x="1705297" y="3965244"/>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小组讨论：积极参与小组讨论，提出建设性意见和建议</a:t>
            </a:r>
            <a:endParaRPr altLang="en-US" dirty="0" sz="2000" lang="zh-CN" spc="150">
              <a:solidFill>
                <a:schemeClr val="tx1">
                  <a:lumMod val="85000"/>
                  <a:lumOff val="15000"/>
                </a:schemeClr>
              </a:solidFill>
              <a:latin typeface="+mn-ea"/>
              <a:sym typeface="+mn-ea"/>
            </a:endParaRPr>
          </a:p>
        </p:txBody>
      </p:sp>
      <p:sp>
        <p:nvSpPr>
          <p:cNvPr id="1049478" name="矩形 49"/>
          <p:cNvSpPr/>
          <p:nvPr>
            <p:custDataLst>
              <p:tags r:id="rId10"/>
            </p:custDataLst>
          </p:nvPr>
        </p:nvSpPr>
        <p:spPr>
          <a:xfrm>
            <a:off x="1422060" y="5161722"/>
            <a:ext cx="9892185" cy="1087618"/>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0" name="矩形 26"/>
          <p:cNvSpPr/>
          <p:nvPr>
            <p:custDataLst>
              <p:tags r:id="rId11"/>
            </p:custDataLst>
          </p:nvPr>
        </p:nvSpPr>
        <p:spPr>
          <a:xfrm>
            <a:off x="871468" y="5161722"/>
            <a:ext cx="268273" cy="1087618"/>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2" name="文本框 27"/>
          <p:cNvSpPr txBox="1"/>
          <p:nvPr>
            <p:custDataLst>
              <p:tags r:id="rId12"/>
            </p:custDataLst>
          </p:nvPr>
        </p:nvSpPr>
        <p:spPr>
          <a:xfrm>
            <a:off x="1705297" y="5255693"/>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表达清晰：用清晰、简洁的语言表达自己的观点和想法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16" name="标题 2"/>
          <p:cNvSpPr>
            <a:spLocks noGrp="1"/>
          </p:cNvSpPr>
          <p:nvPr>
            <p:ph type="title" idx="2"/>
          </p:nvPr>
        </p:nvSpPr>
        <p:spPr/>
        <p:txBody>
          <a:bodyPr/>
          <a:p>
            <a:r>
              <a:rPr altLang="en-US" lang="zh-CN"/>
              <a:t>积极提问和回答问题</a:t>
            </a:r>
            <a:endParaRPr altLang="en-US" lang="zh-CN"/>
          </a:p>
        </p:txBody>
      </p:sp>
      <p:sp>
        <p:nvSpPr>
          <p:cNvPr id="1049518" name="矩形 5"/>
          <p:cNvSpPr/>
          <p:nvPr>
            <p:custDataLst>
              <p:tags r:id="rId1"/>
            </p:custDataLst>
          </p:nvPr>
        </p:nvSpPr>
        <p:spPr>
          <a:xfrm>
            <a:off x="608330"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20" name="矩形 10"/>
          <p:cNvSpPr/>
          <p:nvPr>
            <p:custDataLst>
              <p:tags r:id="rId2"/>
            </p:custDataLst>
          </p:nvPr>
        </p:nvSpPr>
        <p:spPr>
          <a:xfrm>
            <a:off x="962930"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22" name="TextBox 2"/>
          <p:cNvSpPr txBox="1"/>
          <p:nvPr>
            <p:custDataLst>
              <p:tags r:id="rId3"/>
            </p:custDataLst>
          </p:nvPr>
        </p:nvSpPr>
        <p:spPr>
          <a:xfrm>
            <a:off x="763308"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提问：有助于深入思考，发现自己的疑惑和问题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24" name="矩形 6"/>
          <p:cNvSpPr/>
          <p:nvPr>
            <p:custDataLst>
              <p:tags r:id="rId4"/>
            </p:custDataLst>
          </p:nvPr>
        </p:nvSpPr>
        <p:spPr>
          <a:xfrm>
            <a:off x="3406861"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26" name="矩形 11"/>
          <p:cNvSpPr/>
          <p:nvPr>
            <p:custDataLst>
              <p:tags r:id="rId5"/>
            </p:custDataLst>
          </p:nvPr>
        </p:nvSpPr>
        <p:spPr>
          <a:xfrm>
            <a:off x="3780593"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28" name="TextBox 2"/>
          <p:cNvSpPr txBox="1"/>
          <p:nvPr>
            <p:custDataLst>
              <p:tags r:id="rId6"/>
            </p:custDataLst>
          </p:nvPr>
        </p:nvSpPr>
        <p:spPr>
          <a:xfrm>
            <a:off x="3561201" y="3036882"/>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回答：展示自己的知识和理解，增强自信心和表达能力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30" name="矩形 33"/>
          <p:cNvSpPr/>
          <p:nvPr>
            <p:custDataLst>
              <p:tags r:id="rId7"/>
            </p:custDataLst>
          </p:nvPr>
        </p:nvSpPr>
        <p:spPr>
          <a:xfrm>
            <a:off x="6200927"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32" name="矩形 37"/>
          <p:cNvSpPr/>
          <p:nvPr>
            <p:custDataLst>
              <p:tags r:id="rId8"/>
            </p:custDataLst>
          </p:nvPr>
        </p:nvSpPr>
        <p:spPr>
          <a:xfrm>
            <a:off x="6555527"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34" name="TextBox 2"/>
          <p:cNvSpPr txBox="1"/>
          <p:nvPr>
            <p:custDataLst>
              <p:tags r:id="rId9"/>
            </p:custDataLst>
          </p:nvPr>
        </p:nvSpPr>
        <p:spPr>
          <a:xfrm>
            <a:off x="6355905"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互动：促进与他人的交流和合作，拓展思路和视野</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36" name="矩形 34"/>
          <p:cNvSpPr/>
          <p:nvPr>
            <p:custDataLst>
              <p:tags r:id="rId10"/>
            </p:custDataLst>
          </p:nvPr>
        </p:nvSpPr>
        <p:spPr>
          <a:xfrm>
            <a:off x="8989253"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38" name="矩形 38"/>
          <p:cNvSpPr/>
          <p:nvPr>
            <p:custDataLst>
              <p:tags r:id="rId11"/>
            </p:custDataLst>
          </p:nvPr>
        </p:nvSpPr>
        <p:spPr>
          <a:xfrm>
            <a:off x="9362986"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40" name="TextBox 2"/>
          <p:cNvSpPr txBox="1"/>
          <p:nvPr>
            <p:custDataLst>
              <p:tags r:id="rId12"/>
            </p:custDataLst>
          </p:nvPr>
        </p:nvSpPr>
        <p:spPr>
          <a:xfrm>
            <a:off x="9144231" y="3036882"/>
            <a:ext cx="2278909" cy="1840200"/>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反馈：通过提问和回答获得反馈，不断改进和提升自己的学习效果</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74" name="标题 2"/>
          <p:cNvSpPr>
            <a:spLocks noGrp="1"/>
          </p:cNvSpPr>
          <p:nvPr>
            <p:ph type="title" idx="2"/>
          </p:nvPr>
        </p:nvSpPr>
        <p:spPr/>
        <p:txBody>
          <a:bodyPr/>
          <a:p>
            <a:r>
              <a:rPr altLang="en-US" lang="zh-CN"/>
              <a:t>勇于表达自己的观点和想法</a:t>
            </a:r>
            <a:endParaRPr altLang="en-US" lang="zh-CN"/>
          </a:p>
        </p:txBody>
      </p:sp>
      <p:sp>
        <p:nvSpPr>
          <p:cNvPr id="1049576" name="矩形 5"/>
          <p:cNvSpPr/>
          <p:nvPr>
            <p:custDataLst>
              <p:tags r:id="rId1"/>
            </p:custDataLst>
          </p:nvPr>
        </p:nvSpPr>
        <p:spPr>
          <a:xfrm>
            <a:off x="608330"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78" name="矩形 10"/>
          <p:cNvSpPr/>
          <p:nvPr>
            <p:custDataLst>
              <p:tags r:id="rId2"/>
            </p:custDataLst>
          </p:nvPr>
        </p:nvSpPr>
        <p:spPr>
          <a:xfrm>
            <a:off x="962930"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80" name="TextBox 2"/>
          <p:cNvSpPr txBox="1"/>
          <p:nvPr>
            <p:custDataLst>
              <p:tags r:id="rId3"/>
            </p:custDataLst>
          </p:nvPr>
        </p:nvSpPr>
        <p:spPr>
          <a:xfrm>
            <a:off x="763308"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培养自信心，克服害羞和恐惧心理</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82" name="矩形 6"/>
          <p:cNvSpPr/>
          <p:nvPr>
            <p:custDataLst>
              <p:tags r:id="rId4"/>
            </p:custDataLst>
          </p:nvPr>
        </p:nvSpPr>
        <p:spPr>
          <a:xfrm>
            <a:off x="3406861"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84" name="矩形 11"/>
          <p:cNvSpPr/>
          <p:nvPr>
            <p:custDataLst>
              <p:tags r:id="rId5"/>
            </p:custDataLst>
          </p:nvPr>
        </p:nvSpPr>
        <p:spPr>
          <a:xfrm>
            <a:off x="3780593"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86" name="TextBox 2"/>
          <p:cNvSpPr txBox="1"/>
          <p:nvPr>
            <p:custDataLst>
              <p:tags r:id="rId6"/>
            </p:custDataLst>
          </p:nvPr>
        </p:nvSpPr>
        <p:spPr>
          <a:xfrm>
            <a:off x="3561201"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主动发言，积极参与课堂讨论</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88" name="矩形 33"/>
          <p:cNvSpPr/>
          <p:nvPr>
            <p:custDataLst>
              <p:tags r:id="rId7"/>
            </p:custDataLst>
          </p:nvPr>
        </p:nvSpPr>
        <p:spPr>
          <a:xfrm>
            <a:off x="6200927"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90" name="矩形 37"/>
          <p:cNvSpPr/>
          <p:nvPr>
            <p:custDataLst>
              <p:tags r:id="rId8"/>
            </p:custDataLst>
          </p:nvPr>
        </p:nvSpPr>
        <p:spPr>
          <a:xfrm>
            <a:off x="6555527"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92" name="TextBox 2"/>
          <p:cNvSpPr txBox="1"/>
          <p:nvPr>
            <p:custDataLst>
              <p:tags r:id="rId9"/>
            </p:custDataLst>
          </p:nvPr>
        </p:nvSpPr>
        <p:spPr>
          <a:xfrm>
            <a:off x="6355905"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表达自己的见解和思考，不随波逐流</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94" name="矩形 34"/>
          <p:cNvSpPr/>
          <p:nvPr>
            <p:custDataLst>
              <p:tags r:id="rId10"/>
            </p:custDataLst>
          </p:nvPr>
        </p:nvSpPr>
        <p:spPr>
          <a:xfrm>
            <a:off x="8989253" y="246352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96" name="矩形 38"/>
          <p:cNvSpPr/>
          <p:nvPr>
            <p:custDataLst>
              <p:tags r:id="rId11"/>
            </p:custDataLst>
          </p:nvPr>
        </p:nvSpPr>
        <p:spPr>
          <a:xfrm>
            <a:off x="9362986" y="245778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98" name="TextBox 2"/>
          <p:cNvSpPr txBox="1"/>
          <p:nvPr>
            <p:custDataLst>
              <p:tags r:id="rId12"/>
            </p:custDataLst>
          </p:nvPr>
        </p:nvSpPr>
        <p:spPr>
          <a:xfrm>
            <a:off x="9144231" y="303688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勇于提出问题和质疑，不盲目接受答案</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32" name="标题 2"/>
          <p:cNvSpPr>
            <a:spLocks noGrp="1"/>
          </p:cNvSpPr>
          <p:nvPr>
            <p:ph type="title" idx="2"/>
          </p:nvPr>
        </p:nvSpPr>
        <p:spPr/>
        <p:txBody>
          <a:bodyPr/>
          <a:p>
            <a:r>
              <a:rPr altLang="en-US" lang="zh-CN"/>
              <a:t>通过实践展现能力</a:t>
            </a:r>
            <a:endParaRPr altLang="en-US" lang="zh-CN"/>
          </a:p>
        </p:txBody>
      </p:sp>
      <p:sp>
        <p:nvSpPr>
          <p:cNvPr id="1049634" name="任意多边形: 形状 64"/>
          <p:cNvSpPr/>
          <p:nvPr>
            <p:custDataLst>
              <p:tags r:id="rId1"/>
            </p:custDataLst>
          </p:nvPr>
        </p:nvSpPr>
        <p:spPr>
          <a:xfrm rot="10800000">
            <a:off x="1156363" y="1289050"/>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36" name="矩形 65"/>
          <p:cNvSpPr/>
          <p:nvPr>
            <p:custDataLst>
              <p:tags r:id="rId2"/>
            </p:custDataLst>
          </p:nvPr>
        </p:nvSpPr>
        <p:spPr>
          <a:xfrm>
            <a:off x="1038552" y="1664323"/>
            <a:ext cx="225136" cy="22513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8" name="文本框 66"/>
          <p:cNvSpPr txBox="1"/>
          <p:nvPr>
            <p:custDataLst>
              <p:tags r:id="rId3"/>
            </p:custDataLst>
          </p:nvPr>
        </p:nvSpPr>
        <p:spPr>
          <a:xfrm>
            <a:off x="1432357" y="1561735"/>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实践是检验能力的最好方式</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40" name="任意多边形: 形状 68"/>
          <p:cNvSpPr/>
          <p:nvPr>
            <p:custDataLst>
              <p:tags r:id="rId4"/>
            </p:custDataLst>
          </p:nvPr>
        </p:nvSpPr>
        <p:spPr>
          <a:xfrm rot="10800000">
            <a:off x="6522701" y="1289050"/>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42" name="矩形 69"/>
          <p:cNvSpPr/>
          <p:nvPr>
            <p:custDataLst>
              <p:tags r:id="rId5"/>
            </p:custDataLst>
          </p:nvPr>
        </p:nvSpPr>
        <p:spPr>
          <a:xfrm>
            <a:off x="6404229" y="1664323"/>
            <a:ext cx="225136" cy="22513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4" name="文本框 70"/>
          <p:cNvSpPr txBox="1"/>
          <p:nvPr>
            <p:custDataLst>
              <p:tags r:id="rId6"/>
            </p:custDataLst>
          </p:nvPr>
        </p:nvSpPr>
        <p:spPr>
          <a:xfrm>
            <a:off x="6798696" y="1561735"/>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通过实践可以不断积累经验</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646" name="任意多边形: 形状 72"/>
          <p:cNvSpPr/>
          <p:nvPr>
            <p:custDataLst>
              <p:tags r:id="rId7"/>
            </p:custDataLst>
          </p:nvPr>
        </p:nvSpPr>
        <p:spPr>
          <a:xfrm rot="10800000">
            <a:off x="1156363" y="3923904"/>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48" name="文本框 74"/>
          <p:cNvSpPr txBox="1"/>
          <p:nvPr>
            <p:custDataLst>
              <p:tags r:id="rId8"/>
            </p:custDataLst>
          </p:nvPr>
        </p:nvSpPr>
        <p:spPr>
          <a:xfrm>
            <a:off x="1432357" y="4195927"/>
            <a:ext cx="4012681" cy="131536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在实践中锻炼自己的能力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50" name="矩形 73"/>
          <p:cNvSpPr/>
          <p:nvPr>
            <p:custDataLst>
              <p:tags r:id="rId9"/>
            </p:custDataLst>
          </p:nvPr>
        </p:nvSpPr>
        <p:spPr>
          <a:xfrm>
            <a:off x="1038552" y="4299177"/>
            <a:ext cx="225136" cy="225136"/>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2" name="任意多边形: 形状 83"/>
          <p:cNvSpPr/>
          <p:nvPr>
            <p:custDataLst>
              <p:tags r:id="rId10"/>
            </p:custDataLst>
          </p:nvPr>
        </p:nvSpPr>
        <p:spPr>
          <a:xfrm rot="10800000">
            <a:off x="6582930" y="3923904"/>
            <a:ext cx="4564660" cy="232595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54" name="矩形 84"/>
          <p:cNvSpPr/>
          <p:nvPr>
            <p:custDataLst>
              <p:tags r:id="rId11"/>
            </p:custDataLst>
          </p:nvPr>
        </p:nvSpPr>
        <p:spPr>
          <a:xfrm>
            <a:off x="6465120" y="4299177"/>
            <a:ext cx="225136" cy="22513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6" name="文本框 85"/>
          <p:cNvSpPr txBox="1"/>
          <p:nvPr>
            <p:custDataLst>
              <p:tags r:id="rId12"/>
            </p:custDataLst>
          </p:nvPr>
        </p:nvSpPr>
        <p:spPr>
          <a:xfrm>
            <a:off x="6858925" y="4195927"/>
            <a:ext cx="4012681" cy="131536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实践是展现自我能力的最好机会</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90" name="标题 1"/>
          <p:cNvSpPr>
            <a:spLocks noGrp="1"/>
          </p:cNvSpPr>
          <p:nvPr>
            <p:ph type="title" idx="5"/>
            <p:custDataLst>
              <p:tags r:id="rId1"/>
            </p:custDataLst>
          </p:nvPr>
        </p:nvSpPr>
        <p:spPr/>
        <p:txBody>
          <a:bodyPr/>
          <a:p>
            <a:r>
              <a:rPr altLang="en-US" dirty="0" lang="zh-CN"/>
              <a:t>克服学习障碍的意义</a:t>
            </a:r>
            <a:endParaRPr altLang="en-US" dirty="0" lang="zh-CN"/>
          </a:p>
        </p:txBody>
      </p:sp>
      <p:sp>
        <p:nvSpPr>
          <p:cNvPr id="1049692" name="文本占位符 3"/>
          <p:cNvSpPr>
            <a:spLocks noGrp="1"/>
          </p:cNvSpPr>
          <p:nvPr>
            <p:ph type="body" idx="1"/>
            <p:custDataLst>
              <p:tags r:id="rId2"/>
            </p:custDataLst>
          </p:nvPr>
        </p:nvSpPr>
        <p:spPr/>
        <p:txBody>
          <a:bodyPr/>
          <a:p>
            <a:r>
              <a:rPr altLang="en-US" lang="zh-CN"/>
              <a:t>04</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38" name="标题 2"/>
          <p:cNvSpPr>
            <a:spLocks noGrp="1"/>
          </p:cNvSpPr>
          <p:nvPr>
            <p:ph type="title" idx="2"/>
          </p:nvPr>
        </p:nvSpPr>
        <p:spPr/>
        <p:txBody>
          <a:bodyPr/>
          <a:p>
            <a:r>
              <a:rPr altLang="en-US" lang="zh-CN"/>
              <a:t>提高学习效率</a:t>
            </a:r>
            <a:endParaRPr altLang="en-US" lang="zh-CN"/>
          </a:p>
        </p:txBody>
      </p:sp>
      <p:sp>
        <p:nvSpPr>
          <p:cNvPr id="1049740" name="矩形 3"/>
          <p:cNvSpPr/>
          <p:nvPr>
            <p:custDataLst>
              <p:tags r:id="rId1"/>
            </p:custDataLst>
          </p:nvPr>
        </p:nvSpPr>
        <p:spPr>
          <a:xfrm>
            <a:off x="1422060" y="1289050"/>
            <a:ext cx="9892185" cy="1087618"/>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2" name="矩形 13"/>
          <p:cNvSpPr/>
          <p:nvPr>
            <p:custDataLst>
              <p:tags r:id="rId2"/>
            </p:custDataLst>
          </p:nvPr>
        </p:nvSpPr>
        <p:spPr>
          <a:xfrm>
            <a:off x="871468" y="1289050"/>
            <a:ext cx="268273" cy="1087618"/>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4" name="文本框 4"/>
          <p:cNvSpPr txBox="1"/>
          <p:nvPr>
            <p:custDataLst>
              <p:tags r:id="rId3"/>
            </p:custDataLst>
          </p:nvPr>
        </p:nvSpPr>
        <p:spPr>
          <a:xfrm>
            <a:off x="1705297" y="1383021"/>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克服学习障碍有助于提高学习效率，使学生更好地掌握知识和技能。</a:t>
            </a:r>
            <a:endParaRPr altLang="en-US" dirty="0" sz="2000" lang="zh-CN" spc="150">
              <a:solidFill>
                <a:schemeClr val="tx1">
                  <a:lumMod val="85000"/>
                  <a:lumOff val="15000"/>
                </a:schemeClr>
              </a:solidFill>
              <a:latin typeface="+mn-ea"/>
              <a:sym typeface="+mn-ea"/>
            </a:endParaRPr>
          </a:p>
        </p:txBody>
      </p:sp>
      <p:sp>
        <p:nvSpPr>
          <p:cNvPr id="1049746" name="矩形 39"/>
          <p:cNvSpPr/>
          <p:nvPr>
            <p:custDataLst>
              <p:tags r:id="rId4"/>
            </p:custDataLst>
          </p:nvPr>
        </p:nvSpPr>
        <p:spPr>
          <a:xfrm>
            <a:off x="1422060" y="2580161"/>
            <a:ext cx="9892185" cy="1087618"/>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8" name="矩形 5"/>
          <p:cNvSpPr/>
          <p:nvPr>
            <p:custDataLst>
              <p:tags r:id="rId5"/>
            </p:custDataLst>
          </p:nvPr>
        </p:nvSpPr>
        <p:spPr>
          <a:xfrm>
            <a:off x="871468" y="2580161"/>
            <a:ext cx="268273" cy="1087618"/>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0" name="文本框 41"/>
          <p:cNvSpPr txBox="1"/>
          <p:nvPr>
            <p:custDataLst>
              <p:tags r:id="rId6"/>
            </p:custDataLst>
          </p:nvPr>
        </p:nvSpPr>
        <p:spPr>
          <a:xfrm>
            <a:off x="1705297" y="2674132"/>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克服学习障碍可以增强学生的学习自信心，提高其自我效能感。</a:t>
            </a:r>
            <a:endParaRPr altLang="en-US" dirty="0" sz="2000" lang="zh-CN" spc="150">
              <a:solidFill>
                <a:schemeClr val="tx1">
                  <a:lumMod val="85000"/>
                  <a:lumOff val="15000"/>
                </a:schemeClr>
              </a:solidFill>
              <a:latin typeface="+mn-ea"/>
              <a:sym typeface="+mn-ea"/>
            </a:endParaRPr>
          </a:p>
        </p:txBody>
      </p:sp>
      <p:sp>
        <p:nvSpPr>
          <p:cNvPr id="1049752" name="矩形 12"/>
          <p:cNvSpPr/>
          <p:nvPr>
            <p:custDataLst>
              <p:tags r:id="rId7"/>
            </p:custDataLst>
          </p:nvPr>
        </p:nvSpPr>
        <p:spPr>
          <a:xfrm>
            <a:off x="1422060" y="3871272"/>
            <a:ext cx="9892185" cy="1087618"/>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4" name="矩形 17"/>
          <p:cNvSpPr/>
          <p:nvPr>
            <p:custDataLst>
              <p:tags r:id="rId8"/>
            </p:custDataLst>
          </p:nvPr>
        </p:nvSpPr>
        <p:spPr>
          <a:xfrm>
            <a:off x="871468" y="3871272"/>
            <a:ext cx="268273" cy="1087618"/>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6" name="文本框 19"/>
          <p:cNvSpPr txBox="1"/>
          <p:nvPr>
            <p:custDataLst>
              <p:tags r:id="rId9"/>
            </p:custDataLst>
          </p:nvPr>
        </p:nvSpPr>
        <p:spPr>
          <a:xfrm>
            <a:off x="1705297" y="3965244"/>
            <a:ext cx="9465080" cy="8997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克服学习障碍有助于培养学生的自主学习能力，使其更加积极主动地学习。</a:t>
            </a:r>
            <a:endParaRPr altLang="en-US" dirty="0" sz="2000" lang="zh-CN" spc="150">
              <a:solidFill>
                <a:schemeClr val="tx1">
                  <a:lumMod val="85000"/>
                  <a:lumOff val="15000"/>
                </a:schemeClr>
              </a:solidFill>
              <a:latin typeface="+mn-ea"/>
              <a:sym typeface="+mn-ea"/>
            </a:endParaRPr>
          </a:p>
        </p:txBody>
      </p:sp>
      <p:sp>
        <p:nvSpPr>
          <p:cNvPr id="1049758" name="矩形 49"/>
          <p:cNvSpPr/>
          <p:nvPr>
            <p:custDataLst>
              <p:tags r:id="rId10"/>
            </p:custDataLst>
          </p:nvPr>
        </p:nvSpPr>
        <p:spPr>
          <a:xfrm>
            <a:off x="1422060" y="5161722"/>
            <a:ext cx="9892185" cy="1087618"/>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0" name="矩形 26"/>
          <p:cNvSpPr/>
          <p:nvPr>
            <p:custDataLst>
              <p:tags r:id="rId11"/>
            </p:custDataLst>
          </p:nvPr>
        </p:nvSpPr>
        <p:spPr>
          <a:xfrm>
            <a:off x="871468" y="5161722"/>
            <a:ext cx="268273" cy="1087618"/>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2" name="文本框 27"/>
          <p:cNvSpPr txBox="1"/>
          <p:nvPr>
            <p:custDataLst>
              <p:tags r:id="rId12"/>
            </p:custDataLst>
          </p:nvPr>
        </p:nvSpPr>
        <p:spPr>
          <a:xfrm>
            <a:off x="1705297" y="5255693"/>
            <a:ext cx="9465080" cy="899730"/>
          </a:xfrm>
          <a:prstGeom prst="rect"/>
          <a:noFill/>
        </p:spPr>
        <p:txBody>
          <a:bodyPr anchor="ctr" anchorCtr="0" bIns="45720" lIns="91440" rIns="91440" rtlCol="0" tIns="45720" vert="horz" wrap="square">
            <a:normAutofit fontScale="9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克服学习障碍可以帮助学生更好地应对挑战和压力，提高其心理素质和抗压能力。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96" name="标题 2"/>
          <p:cNvSpPr>
            <a:spLocks noGrp="1"/>
          </p:cNvSpPr>
          <p:nvPr>
            <p:ph type="title" idx="2"/>
          </p:nvPr>
        </p:nvSpPr>
        <p:spPr/>
        <p:txBody>
          <a:bodyPr/>
          <a:p>
            <a:r>
              <a:rPr altLang="en-US" lang="zh-CN"/>
              <a:t>增强自信心和自尊心</a:t>
            </a:r>
            <a:endParaRPr altLang="en-US" lang="zh-CN"/>
          </a:p>
        </p:txBody>
      </p:sp>
      <p:sp>
        <p:nvSpPr>
          <p:cNvPr id="1049798" name="圆角矩形 3"/>
          <p:cNvSpPr/>
          <p:nvPr>
            <p:custDataLst>
              <p:tags r:id="rId1"/>
            </p:custDataLst>
          </p:nvPr>
        </p:nvSpPr>
        <p:spPr>
          <a:xfrm rot="16200000">
            <a:off x="5608955" y="-361140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00" name="圆角矩形 4"/>
          <p:cNvSpPr/>
          <p:nvPr>
            <p:custDataLst>
              <p:tags r:id="rId2"/>
            </p:custDataLst>
          </p:nvPr>
        </p:nvSpPr>
        <p:spPr>
          <a:xfrm rot="16200000">
            <a:off x="198411" y="179913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02" name="圆角矩形 5"/>
          <p:cNvSpPr/>
          <p:nvPr>
            <p:custDataLst>
              <p:tags r:id="rId3"/>
            </p:custDataLst>
          </p:nvPr>
        </p:nvSpPr>
        <p:spPr>
          <a:xfrm rot="16200000">
            <a:off x="5610230" y="-233830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04" name="圆角矩形 6"/>
          <p:cNvSpPr/>
          <p:nvPr>
            <p:custDataLst>
              <p:tags r:id="rId4"/>
            </p:custDataLst>
          </p:nvPr>
        </p:nvSpPr>
        <p:spPr>
          <a:xfrm rot="16200000">
            <a:off x="199686" y="307288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06" name="圆角矩形 9"/>
          <p:cNvSpPr/>
          <p:nvPr>
            <p:custDataLst>
              <p:tags r:id="rId5"/>
            </p:custDataLst>
          </p:nvPr>
        </p:nvSpPr>
        <p:spPr>
          <a:xfrm rot="16200000">
            <a:off x="5608955" y="-108941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08" name="圆角矩形 10"/>
          <p:cNvSpPr/>
          <p:nvPr>
            <p:custDataLst>
              <p:tags r:id="rId6"/>
            </p:custDataLst>
          </p:nvPr>
        </p:nvSpPr>
        <p:spPr>
          <a:xfrm rot="16200000">
            <a:off x="198411" y="432112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10" name="圆角矩形 11"/>
          <p:cNvSpPr/>
          <p:nvPr>
            <p:custDataLst>
              <p:tags r:id="rId7"/>
            </p:custDataLst>
          </p:nvPr>
        </p:nvSpPr>
        <p:spPr>
          <a:xfrm rot="16200000">
            <a:off x="5610230" y="18305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12" name="圆角矩形 12"/>
          <p:cNvSpPr/>
          <p:nvPr>
            <p:custDataLst>
              <p:tags r:id="rId8"/>
            </p:custDataLst>
          </p:nvPr>
        </p:nvSpPr>
        <p:spPr>
          <a:xfrm rot="16200000">
            <a:off x="199686" y="559423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14" name="文本框 7"/>
          <p:cNvSpPr txBox="1"/>
          <p:nvPr>
            <p:custDataLst>
              <p:tags r:id="rId9"/>
            </p:custDataLst>
          </p:nvPr>
        </p:nvSpPr>
        <p:spPr>
          <a:xfrm>
            <a:off x="1069249" y="3910568"/>
            <a:ext cx="10506261" cy="966322"/>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克服学习障碍有助于培养学生的意志力和毅力，让他们更加坚定地追求自己的目标。</a:t>
            </a:r>
            <a:endParaRPr altLang="en-US" dirty="0" sz="2400" lang="zh-CN">
              <a:latin typeface="+mn-ea"/>
              <a:ea typeface="+mn-ea"/>
            </a:endParaRPr>
          </a:p>
        </p:txBody>
      </p:sp>
      <p:sp>
        <p:nvSpPr>
          <p:cNvPr id="1049816" name="文本框 8"/>
          <p:cNvSpPr txBox="1"/>
          <p:nvPr>
            <p:custDataLst>
              <p:tags r:id="rId10"/>
            </p:custDataLst>
          </p:nvPr>
        </p:nvSpPr>
        <p:spPr>
          <a:xfrm>
            <a:off x="1069249" y="5184313"/>
            <a:ext cx="10506261" cy="965526"/>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克服学习障碍可以增强学生的自我效能感，让他们更加相信自己能够取得成功。</a:t>
            </a:r>
            <a:endParaRPr altLang="en-US" dirty="0" sz="2400" lang="zh-CN">
              <a:latin typeface="+mn-ea"/>
              <a:ea typeface="+mn-ea"/>
            </a:endParaRPr>
          </a:p>
        </p:txBody>
      </p:sp>
      <p:sp>
        <p:nvSpPr>
          <p:cNvPr id="1049818" name="文本框 13"/>
          <p:cNvSpPr txBox="1"/>
          <p:nvPr>
            <p:custDataLst>
              <p:tags r:id="rId11"/>
            </p:custDataLst>
          </p:nvPr>
        </p:nvSpPr>
        <p:spPr>
          <a:xfrm>
            <a:off x="1069249" y="1388580"/>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克服学习障碍能够帮助学生建立自信心，认识到自己的潜力和能力。</a:t>
            </a:r>
            <a:endParaRPr altLang="en-US" dirty="0" sz="2400" lang="zh-CN">
              <a:latin typeface="+mn-ea"/>
              <a:ea typeface="+mn-ea"/>
            </a:endParaRPr>
          </a:p>
        </p:txBody>
      </p:sp>
      <p:sp>
        <p:nvSpPr>
          <p:cNvPr id="1049820" name="文本框 14"/>
          <p:cNvSpPr txBox="1"/>
          <p:nvPr>
            <p:custDataLst>
              <p:tags r:id="rId12"/>
            </p:custDataLst>
          </p:nvPr>
        </p:nvSpPr>
        <p:spPr>
          <a:xfrm>
            <a:off x="1069249" y="2663600"/>
            <a:ext cx="10506261" cy="965526"/>
          </a:xfrm>
          <a:prstGeom prst="rect"/>
        </p:spPr>
        <p:txBody>
          <a:bodyPr anchor="ctr" anchorCtr="0" bIns="46800" lIns="90000" rIns="90000" rtlCol="0" tIns="46800" vert="horz" wrap="square">
            <a:normAutofit fontScale="958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克服学习障碍的过程可以提高学生的自尊心，让他们更加自信地面对挑战。</a:t>
            </a:r>
            <a:endParaRPr altLang="en-US" dirty="0" sz="2400" lang="zh-CN">
              <a:latin typeface="+mn-ea"/>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54" name="标题 2"/>
          <p:cNvSpPr>
            <a:spLocks noGrp="1"/>
          </p:cNvSpPr>
          <p:nvPr>
            <p:ph type="title" idx="2"/>
          </p:nvPr>
        </p:nvSpPr>
        <p:spPr/>
        <p:txBody>
          <a:bodyPr/>
          <a:p>
            <a:r>
              <a:rPr altLang="en-US" lang="zh-CN"/>
              <a:t>培养积极的学习态度和习惯</a:t>
            </a:r>
            <a:endParaRPr altLang="en-US" lang="zh-CN"/>
          </a:p>
        </p:txBody>
      </p:sp>
      <p:sp>
        <p:nvSpPr>
          <p:cNvPr id="1049856" name="圆角矩形 3"/>
          <p:cNvSpPr/>
          <p:nvPr>
            <p:custDataLst>
              <p:tags r:id="rId1"/>
            </p:custDataLst>
          </p:nvPr>
        </p:nvSpPr>
        <p:spPr>
          <a:xfrm rot="16200000">
            <a:off x="5608955" y="-361140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58" name="圆角矩形 4"/>
          <p:cNvSpPr/>
          <p:nvPr>
            <p:custDataLst>
              <p:tags r:id="rId2"/>
            </p:custDataLst>
          </p:nvPr>
        </p:nvSpPr>
        <p:spPr>
          <a:xfrm rot="16200000">
            <a:off x="198411" y="179913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60" name="圆角矩形 5"/>
          <p:cNvSpPr/>
          <p:nvPr>
            <p:custDataLst>
              <p:tags r:id="rId3"/>
            </p:custDataLst>
          </p:nvPr>
        </p:nvSpPr>
        <p:spPr>
          <a:xfrm rot="16200000">
            <a:off x="5610230" y="-233830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62" name="圆角矩形 6"/>
          <p:cNvSpPr/>
          <p:nvPr>
            <p:custDataLst>
              <p:tags r:id="rId4"/>
            </p:custDataLst>
          </p:nvPr>
        </p:nvSpPr>
        <p:spPr>
          <a:xfrm rot="16200000">
            <a:off x="199686" y="307288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64" name="圆角矩形 9"/>
          <p:cNvSpPr/>
          <p:nvPr>
            <p:custDataLst>
              <p:tags r:id="rId5"/>
            </p:custDataLst>
          </p:nvPr>
        </p:nvSpPr>
        <p:spPr>
          <a:xfrm rot="16200000">
            <a:off x="5608955" y="-108941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66" name="圆角矩形 10"/>
          <p:cNvSpPr/>
          <p:nvPr>
            <p:custDataLst>
              <p:tags r:id="rId6"/>
            </p:custDataLst>
          </p:nvPr>
        </p:nvSpPr>
        <p:spPr>
          <a:xfrm rot="16200000">
            <a:off x="198411" y="432112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68" name="圆角矩形 11"/>
          <p:cNvSpPr/>
          <p:nvPr>
            <p:custDataLst>
              <p:tags r:id="rId7"/>
            </p:custDataLst>
          </p:nvPr>
        </p:nvSpPr>
        <p:spPr>
          <a:xfrm rot="16200000">
            <a:off x="5610230" y="18305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70" name="圆角矩形 12"/>
          <p:cNvSpPr/>
          <p:nvPr>
            <p:custDataLst>
              <p:tags r:id="rId8"/>
            </p:custDataLst>
          </p:nvPr>
        </p:nvSpPr>
        <p:spPr>
          <a:xfrm rot="16200000">
            <a:off x="199686" y="559423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72" name="文本框 7"/>
          <p:cNvSpPr txBox="1"/>
          <p:nvPr>
            <p:custDataLst>
              <p:tags r:id="rId9"/>
            </p:custDataLst>
          </p:nvPr>
        </p:nvSpPr>
        <p:spPr>
          <a:xfrm>
            <a:off x="1069249" y="391056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克服学习障碍有助于增强自我管理能力，提升综合素质。</a:t>
            </a:r>
            <a:endParaRPr altLang="en-US" dirty="0" sz="2400" lang="zh-CN">
              <a:latin typeface="+mn-ea"/>
              <a:ea typeface="+mn-ea"/>
            </a:endParaRPr>
          </a:p>
        </p:txBody>
      </p:sp>
      <p:sp>
        <p:nvSpPr>
          <p:cNvPr id="1049874" name="文本框 8"/>
          <p:cNvSpPr txBox="1"/>
          <p:nvPr>
            <p:custDataLst>
              <p:tags r:id="rId10"/>
            </p:custDataLst>
          </p:nvPr>
        </p:nvSpPr>
        <p:spPr>
          <a:xfrm>
            <a:off x="1069249" y="5184313"/>
            <a:ext cx="10506261" cy="965526"/>
          </a:xfrm>
          <a:prstGeom prst="rect"/>
        </p:spPr>
        <p:txBody>
          <a:bodyPr anchor="ctr" anchorCtr="0" bIns="46800" lIns="90000" rIns="90000" rtlCol="0" tIns="46800" vert="horz" wrap="square">
            <a:normAutofit fontScale="91667"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克服学习障碍有助于培养自信心和解决问题的能力，为未来的发展奠定基础。</a:t>
            </a:r>
            <a:endParaRPr altLang="en-US" dirty="0" sz="2400" lang="zh-CN">
              <a:latin typeface="+mn-ea"/>
              <a:ea typeface="+mn-ea"/>
            </a:endParaRPr>
          </a:p>
        </p:txBody>
      </p:sp>
      <p:sp>
        <p:nvSpPr>
          <p:cNvPr id="1049876" name="文本框 13"/>
          <p:cNvSpPr txBox="1"/>
          <p:nvPr>
            <p:custDataLst>
              <p:tags r:id="rId11"/>
            </p:custDataLst>
          </p:nvPr>
        </p:nvSpPr>
        <p:spPr>
          <a:xfrm>
            <a:off x="1069249" y="1388580"/>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克服学习障碍有助于培养积极的学习态度，增强学习动力。</a:t>
            </a:r>
            <a:endParaRPr altLang="en-US" dirty="0" sz="2400" lang="zh-CN">
              <a:latin typeface="+mn-ea"/>
              <a:ea typeface="+mn-ea"/>
            </a:endParaRPr>
          </a:p>
        </p:txBody>
      </p:sp>
      <p:sp>
        <p:nvSpPr>
          <p:cNvPr id="1049878" name="文本框 14"/>
          <p:cNvSpPr txBox="1"/>
          <p:nvPr>
            <p:custDataLst>
              <p:tags r:id="rId12"/>
            </p:custDataLst>
          </p:nvPr>
        </p:nvSpPr>
        <p:spPr>
          <a:xfrm>
            <a:off x="1069249" y="266360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克服学习障碍有助于养成良好的学习习惯，提高学习效率。</a:t>
            </a:r>
            <a:endParaRPr altLang="en-US" dirty="0" sz="2400" lang="zh-CN">
              <a:latin typeface="+mn-ea"/>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12" name="标题 2"/>
          <p:cNvSpPr>
            <a:spLocks noGrp="1"/>
          </p:cNvSpPr>
          <p:nvPr>
            <p:ph type="title" idx="2"/>
          </p:nvPr>
        </p:nvSpPr>
        <p:spPr/>
        <p:txBody>
          <a:bodyPr/>
          <a:p>
            <a:r>
              <a:rPr altLang="en-US" lang="zh-CN"/>
              <a:t>为未来的学习和工作打下基础</a:t>
            </a:r>
            <a:endParaRPr altLang="en-US" lang="zh-CN"/>
          </a:p>
        </p:txBody>
      </p:sp>
      <p:sp>
        <p:nvSpPr>
          <p:cNvPr id="1049914" name="五边形 16"/>
          <p:cNvSpPr/>
          <p:nvPr>
            <p:custDataLst>
              <p:tags r:id="rId1"/>
            </p:custDataLst>
          </p:nvPr>
        </p:nvSpPr>
        <p:spPr>
          <a:xfrm rot="16200000" flipH="1">
            <a:off x="7128718" y="151526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6" name="五边形 17"/>
          <p:cNvSpPr/>
          <p:nvPr>
            <p:custDataLst>
              <p:tags r:id="rId2"/>
            </p:custDataLst>
          </p:nvPr>
        </p:nvSpPr>
        <p:spPr>
          <a:xfrm rot="16200000" flipH="1">
            <a:off x="7149865"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8" name="任意多边形 18"/>
          <p:cNvSpPr/>
          <p:nvPr>
            <p:custDataLst>
              <p:tags r:id="rId3"/>
            </p:custDataLst>
          </p:nvPr>
        </p:nvSpPr>
        <p:spPr>
          <a:xfrm>
            <a:off x="6439191"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0" name="任意多边形 19"/>
          <p:cNvSpPr/>
          <p:nvPr>
            <p:custDataLst>
              <p:tags r:id="rId4"/>
            </p:custDataLst>
          </p:nvPr>
        </p:nvSpPr>
        <p:spPr>
          <a:xfrm flipV="1">
            <a:off x="6311667" y="168956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2" name="五边形 2"/>
          <p:cNvSpPr/>
          <p:nvPr>
            <p:custDataLst>
              <p:tags r:id="rId5"/>
            </p:custDataLst>
          </p:nvPr>
        </p:nvSpPr>
        <p:spPr>
          <a:xfrm rot="16200000" flipH="1">
            <a:off x="1424740" y="151590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4" name="五边形 3"/>
          <p:cNvSpPr/>
          <p:nvPr>
            <p:custDataLst>
              <p:tags r:id="rId6"/>
            </p:custDataLst>
          </p:nvPr>
        </p:nvSpPr>
        <p:spPr>
          <a:xfrm rot="16200000" flipH="1">
            <a:off x="1447169"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6" name="任意多边形 4"/>
          <p:cNvSpPr/>
          <p:nvPr>
            <p:custDataLst>
              <p:tags r:id="rId7"/>
            </p:custDataLst>
          </p:nvPr>
        </p:nvSpPr>
        <p:spPr>
          <a:xfrm>
            <a:off x="736495"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8" name="任意多边形 5"/>
          <p:cNvSpPr/>
          <p:nvPr>
            <p:custDataLst>
              <p:tags r:id="rId8"/>
            </p:custDataLst>
          </p:nvPr>
        </p:nvSpPr>
        <p:spPr>
          <a:xfrm flipV="1">
            <a:off x="608330" y="168956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3850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克服学习障碍有助于提高学习效率，增强自信心，培养积极的学习态度。</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38500"/>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克服学习障碍有助于培养解决问题的能力，增强创新能力和适应能力，更好地应对未来的挑战。</a:t>
            </a:r>
            <a:endParaRPr dirty="0" sz="2000" err="1">
              <a:solidFill>
                <a:schemeClr val="tx1">
                  <a:lumMod val="75000"/>
                  <a:lumOff val="25000"/>
                </a:schemeClr>
              </a:solidFill>
              <a:latin typeface="+mn-ea"/>
              <a:ea typeface="+mn-ea"/>
              <a:cs typeface="+mn-ea"/>
              <a:sym typeface="+mn-lt"/>
            </a:endParaRPr>
          </a:p>
        </p:txBody>
      </p:sp>
      <p:sp>
        <p:nvSpPr>
          <p:cNvPr id="1049934" name="五边形 9"/>
          <p:cNvSpPr/>
          <p:nvPr>
            <p:custDataLst>
              <p:tags r:id="rId11"/>
            </p:custDataLst>
          </p:nvPr>
        </p:nvSpPr>
        <p:spPr>
          <a:xfrm rot="16200000" flipH="1">
            <a:off x="4350103" y="152871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6" name="五边形 10"/>
          <p:cNvSpPr/>
          <p:nvPr>
            <p:custDataLst>
              <p:tags r:id="rId12"/>
            </p:custDataLst>
          </p:nvPr>
        </p:nvSpPr>
        <p:spPr>
          <a:xfrm rot="16200000" flipH="1">
            <a:off x="4371891" y="430156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8" name="任意多边形 11"/>
          <p:cNvSpPr/>
          <p:nvPr>
            <p:custDataLst>
              <p:tags r:id="rId13"/>
            </p:custDataLst>
          </p:nvPr>
        </p:nvSpPr>
        <p:spPr>
          <a:xfrm>
            <a:off x="3661217" y="234128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40" name="任意多边形 12"/>
          <p:cNvSpPr/>
          <p:nvPr>
            <p:custDataLst>
              <p:tags r:id="rId14"/>
            </p:custDataLst>
          </p:nvPr>
        </p:nvSpPr>
        <p:spPr>
          <a:xfrm flipV="1">
            <a:off x="3533693" y="170302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2" name="五边形 23"/>
          <p:cNvSpPr/>
          <p:nvPr>
            <p:custDataLst>
              <p:tags r:id="rId15"/>
            </p:custDataLst>
          </p:nvPr>
        </p:nvSpPr>
        <p:spPr>
          <a:xfrm rot="16200000" flipH="1">
            <a:off x="9906050" y="155371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4" name="五边形 24"/>
          <p:cNvSpPr/>
          <p:nvPr>
            <p:custDataLst>
              <p:tags r:id="rId16"/>
            </p:custDataLst>
          </p:nvPr>
        </p:nvSpPr>
        <p:spPr>
          <a:xfrm rot="16200000" flipH="1">
            <a:off x="9927838" y="432527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6" name="任意多边形 25"/>
          <p:cNvSpPr/>
          <p:nvPr>
            <p:custDataLst>
              <p:tags r:id="rId17"/>
            </p:custDataLst>
          </p:nvPr>
        </p:nvSpPr>
        <p:spPr>
          <a:xfrm>
            <a:off x="9216523" y="236627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8" name="任意多边形 26"/>
          <p:cNvSpPr/>
          <p:nvPr>
            <p:custDataLst>
              <p:tags r:id="rId18"/>
            </p:custDataLst>
          </p:nvPr>
        </p:nvSpPr>
        <p:spPr>
          <a:xfrm flipV="1">
            <a:off x="9089640" y="172801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75668"/>
            <a:ext cx="2234029" cy="2012826"/>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克服学习障碍有助于培养良好的学习习惯和自我管理能力，为未来的职业发展提供有力支持。</a:t>
            </a:r>
            <a:endParaRPr dirty="0" err="1">
              <a:solidFill>
                <a:schemeClr val="tx1">
                  <a:lumMod val="75000"/>
                  <a:lumOff val="25000"/>
                </a:schemeClr>
              </a:solidFill>
              <a:latin typeface="+mn-ea"/>
              <a:ea typeface="+mn-ea"/>
              <a:cs typeface="+mn-ea"/>
              <a:sym typeface="+mn-lt"/>
            </a:endParaRPr>
          </a:p>
        </p:txBody>
      </p:sp>
      <p:sp>
        <p:nvSpPr>
          <p:cNvPr id="10499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50676"/>
            <a:ext cx="2234029" cy="2012826"/>
          </a:xfrm>
          <a:prstGeom prst="rect"/>
          <a:noFill/>
          <a:ln>
            <a:noFill/>
          </a:ln>
        </p:spPr>
        <p:txBody>
          <a:bodyPr wrap="square">
            <a:normAutofit fontScale="94444"/>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克服学习障碍有助于更好地掌握知识和技能，为未来的学习和工作打下坚实的基础。</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86" name="标题 1"/>
          <p:cNvSpPr>
            <a:spLocks noGrp="1"/>
          </p:cNvSpPr>
          <p:nvPr>
            <p:ph type="title" idx="5"/>
            <p:custDataLst>
              <p:tags r:id="rId1"/>
            </p:custDataLst>
          </p:nvPr>
        </p:nvSpPr>
        <p:spPr/>
        <p:txBody>
          <a:bodyPr/>
          <a:p>
            <a:r>
              <a:rPr altLang="en-US" dirty="0" lang="zh-CN"/>
              <a:t>克服学习障碍的案例分析</a:t>
            </a:r>
            <a:endParaRPr altLang="en-US" dirty="0" lang="zh-CN"/>
          </a:p>
        </p:txBody>
      </p:sp>
      <p:sp>
        <p:nvSpPr>
          <p:cNvPr id="1049988" name="文本占位符 3"/>
          <p:cNvSpPr>
            <a:spLocks noGrp="1"/>
          </p:cNvSpPr>
          <p:nvPr>
            <p:ph type="body" idx="1"/>
            <p:custDataLst>
              <p:tags r:id="rId2"/>
            </p:custDataLst>
          </p:nvPr>
        </p:nvSpPr>
        <p:spPr/>
        <p:txBody>
          <a:bodyPr/>
          <a:p>
            <a:r>
              <a:rPr altLang="en-US" lang="zh-CN"/>
              <a:t>05</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34" name="标题 2"/>
          <p:cNvSpPr>
            <a:spLocks noGrp="1"/>
          </p:cNvSpPr>
          <p:nvPr>
            <p:ph type="title" idx="2"/>
          </p:nvPr>
        </p:nvSpPr>
        <p:spPr/>
        <p:txBody>
          <a:bodyPr/>
          <a:p>
            <a:r>
              <a:rPr altLang="en-US" lang="zh-CN"/>
              <a:t>分析成功克服学习障碍的案例</a:t>
            </a:r>
            <a:endParaRPr altLang="en-US" lang="zh-CN"/>
          </a:p>
        </p:txBody>
      </p:sp>
      <p:sp>
        <p:nvSpPr>
          <p:cNvPr id="1050036" name="对角圆角矩形 15"/>
          <p:cNvSpPr/>
          <p:nvPr>
            <p:custDataLst>
              <p:tags r:id="rId1"/>
            </p:custDataLst>
          </p:nvPr>
        </p:nvSpPr>
        <p:spPr>
          <a:xfrm>
            <a:off x="1305000" y="4106881"/>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8" name="对角圆角矩形 16"/>
          <p:cNvSpPr/>
          <p:nvPr>
            <p:custDataLst>
              <p:tags r:id="rId2"/>
            </p:custDataLst>
          </p:nvPr>
        </p:nvSpPr>
        <p:spPr>
          <a:xfrm>
            <a:off x="1305000" y="3960308"/>
            <a:ext cx="582800" cy="55611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0" name="直角三角形 17"/>
          <p:cNvSpPr/>
          <p:nvPr>
            <p:custDataLst>
              <p:tags r:id="rId3"/>
            </p:custDataLst>
          </p:nvPr>
        </p:nvSpPr>
        <p:spPr>
          <a:xfrm>
            <a:off x="1887930" y="3960981"/>
            <a:ext cx="87808" cy="146346"/>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2" name="文本框 27"/>
          <p:cNvSpPr txBox="1"/>
          <p:nvPr>
            <p:custDataLst>
              <p:tags r:id="rId4"/>
            </p:custDataLst>
          </p:nvPr>
        </p:nvSpPr>
        <p:spPr>
          <a:xfrm>
            <a:off x="1925582" y="4118311"/>
            <a:ext cx="8652018" cy="793200"/>
          </a:xfrm>
          <a:prstGeom prst="rect"/>
          <a:noFill/>
        </p:spPr>
        <p:txBody>
          <a:bodyPr anchor="ctr" anchorCtr="0" bIns="107950" rtlCol="0" tIns="0" wrap="square">
            <a:normAutofit fontScale="67778" lnSpcReduction="10000"/>
          </a:bodyPr>
          <a:p>
            <a:pPr>
              <a:lnSpc>
                <a:spcPct val="150000"/>
              </a:lnSpc>
            </a:pPr>
            <a:r>
              <a:rPr altLang="zh-CN" dirty="0" lang="en-US">
                <a:solidFill>
                  <a:schemeClr val="dk1">
                    <a:lumMod val="80000"/>
                    <a:lumOff val="20000"/>
                  </a:schemeClr>
                </a:solidFill>
                <a:latin typeface="+mn-ea"/>
                <a:sym typeface="+mn-ea"/>
              </a:rPr>
              <a:t>案例三：小华的学习障碍是缺乏学习动力和兴趣，他通过找到自己的兴趣点并与学习相结合，成功激发了自己的学习动力，学习效果明显改善。</a:t>
            </a:r>
            <a:endParaRPr altLang="zh-CN" dirty="0" lang="en-US">
              <a:solidFill>
                <a:schemeClr val="dk1">
                  <a:lumMod val="80000"/>
                  <a:lumOff val="20000"/>
                </a:schemeClr>
              </a:solidFill>
              <a:latin typeface="+mn-ea"/>
              <a:sym typeface="+mn-ea"/>
            </a:endParaRPr>
          </a:p>
        </p:txBody>
      </p:sp>
      <p:sp>
        <p:nvSpPr>
          <p:cNvPr id="1050044" name="对角圆角矩形 52"/>
          <p:cNvSpPr/>
          <p:nvPr>
            <p:custDataLst>
              <p:tags r:id="rId5"/>
            </p:custDataLst>
          </p:nvPr>
        </p:nvSpPr>
        <p:spPr>
          <a:xfrm>
            <a:off x="1305000" y="1436295"/>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6" name="对角圆角矩形 53"/>
          <p:cNvSpPr/>
          <p:nvPr>
            <p:custDataLst>
              <p:tags r:id="rId6"/>
            </p:custDataLst>
          </p:nvPr>
        </p:nvSpPr>
        <p:spPr>
          <a:xfrm>
            <a:off x="1305000" y="1289050"/>
            <a:ext cx="582800" cy="55611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8" name="直角三角形 54"/>
          <p:cNvSpPr/>
          <p:nvPr>
            <p:custDataLst>
              <p:tags r:id="rId7"/>
            </p:custDataLst>
          </p:nvPr>
        </p:nvSpPr>
        <p:spPr>
          <a:xfrm>
            <a:off x="1887930" y="1289722"/>
            <a:ext cx="87808" cy="1463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0" name="文本框 56"/>
          <p:cNvSpPr txBox="1"/>
          <p:nvPr>
            <p:custDataLst>
              <p:tags r:id="rId8"/>
            </p:custDataLst>
          </p:nvPr>
        </p:nvSpPr>
        <p:spPr>
          <a:xfrm>
            <a:off x="1925582" y="1439657"/>
            <a:ext cx="8652018" cy="793200"/>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案例一：小明的学习障碍是注意力不集中，通过练习冥想和时间管理，他成功克服了这个障碍，学习效率大大提高。</a:t>
            </a:r>
            <a:endParaRPr altLang="en-US" dirty="0" lang="zh-CN">
              <a:solidFill>
                <a:schemeClr val="dk1">
                  <a:lumMod val="80000"/>
                  <a:lumOff val="20000"/>
                </a:schemeClr>
              </a:solidFill>
              <a:latin typeface="+mn-ea"/>
              <a:sym typeface="+mn-ea"/>
            </a:endParaRPr>
          </a:p>
        </p:txBody>
      </p:sp>
      <p:sp>
        <p:nvSpPr>
          <p:cNvPr id="1050052" name="对角圆角矩形 5"/>
          <p:cNvSpPr/>
          <p:nvPr>
            <p:custDataLst>
              <p:tags r:id="rId9"/>
            </p:custDataLst>
          </p:nvPr>
        </p:nvSpPr>
        <p:spPr>
          <a:xfrm>
            <a:off x="1305000" y="2771588"/>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4" name="对角圆角矩形 6"/>
          <p:cNvSpPr/>
          <p:nvPr>
            <p:custDataLst>
              <p:tags r:id="rId10"/>
            </p:custDataLst>
          </p:nvPr>
        </p:nvSpPr>
        <p:spPr>
          <a:xfrm>
            <a:off x="1305000" y="2624343"/>
            <a:ext cx="582800" cy="55611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6" name="直角三角形 7"/>
          <p:cNvSpPr/>
          <p:nvPr>
            <p:custDataLst>
              <p:tags r:id="rId11"/>
            </p:custDataLst>
          </p:nvPr>
        </p:nvSpPr>
        <p:spPr>
          <a:xfrm>
            <a:off x="1887930" y="2625688"/>
            <a:ext cx="87808" cy="1463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8" name="文本框 8"/>
          <p:cNvSpPr txBox="1"/>
          <p:nvPr>
            <p:custDataLst>
              <p:tags r:id="rId12"/>
            </p:custDataLst>
          </p:nvPr>
        </p:nvSpPr>
        <p:spPr>
          <a:xfrm>
            <a:off x="1925582" y="2783018"/>
            <a:ext cx="8652018" cy="793200"/>
          </a:xfrm>
          <a:prstGeom prst="rect"/>
          <a:noFill/>
        </p:spPr>
        <p:txBody>
          <a:bodyPr anchor="ctr" anchorCtr="0" bIns="107950" rtlCol="0" tIns="0" wrap="square">
            <a:normAutofit fontScale="73333" lnSpcReduction="10000"/>
          </a:bodyPr>
          <a:p>
            <a:pPr>
              <a:lnSpc>
                <a:spcPct val="150000"/>
              </a:lnSpc>
            </a:pPr>
            <a:r>
              <a:rPr altLang="en-US" dirty="0" lang="zh-CN">
                <a:solidFill>
                  <a:schemeClr val="dk1">
                    <a:lumMod val="80000"/>
                    <a:lumOff val="20000"/>
                  </a:schemeClr>
                </a:solidFill>
                <a:latin typeface="+mn-ea"/>
                <a:sym typeface="+mn-ea"/>
              </a:rPr>
              <a:t>案例二：小红的学习障碍是记忆力较差，她通过采用记忆宫殿等记忆方法，成功克服了这个障碍，学习成绩显著提升。</a:t>
            </a:r>
            <a:endParaRPr altLang="en-US" dirty="0" lang="zh-CN">
              <a:solidFill>
                <a:schemeClr val="dk1">
                  <a:lumMod val="80000"/>
                  <a:lumOff val="20000"/>
                </a:schemeClr>
              </a:solidFill>
              <a:latin typeface="+mn-ea"/>
              <a:sym typeface="+mn-ea"/>
            </a:endParaRPr>
          </a:p>
        </p:txBody>
      </p:sp>
      <p:sp>
        <p:nvSpPr>
          <p:cNvPr id="1050060" name="对角圆角矩形 9"/>
          <p:cNvSpPr/>
          <p:nvPr>
            <p:custDataLst>
              <p:tags r:id="rId13"/>
            </p:custDataLst>
          </p:nvPr>
        </p:nvSpPr>
        <p:spPr>
          <a:xfrm>
            <a:off x="1305000" y="5442847"/>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2" name="对角圆角矩形 10"/>
          <p:cNvSpPr/>
          <p:nvPr>
            <p:custDataLst>
              <p:tags r:id="rId14"/>
            </p:custDataLst>
          </p:nvPr>
        </p:nvSpPr>
        <p:spPr>
          <a:xfrm>
            <a:off x="1305000" y="5295601"/>
            <a:ext cx="582800" cy="55611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4" name="直角三角形 11"/>
          <p:cNvSpPr/>
          <p:nvPr>
            <p:custDataLst>
              <p:tags r:id="rId15"/>
            </p:custDataLst>
          </p:nvPr>
        </p:nvSpPr>
        <p:spPr>
          <a:xfrm>
            <a:off x="1887930" y="5296274"/>
            <a:ext cx="87808" cy="146346"/>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6" name="文本框 12"/>
          <p:cNvSpPr txBox="1"/>
          <p:nvPr>
            <p:custDataLst>
              <p:tags r:id="rId16"/>
            </p:custDataLst>
          </p:nvPr>
        </p:nvSpPr>
        <p:spPr>
          <a:xfrm>
            <a:off x="1925582" y="5453604"/>
            <a:ext cx="8652018" cy="793200"/>
          </a:xfrm>
          <a:prstGeom prst="rect"/>
          <a:noFill/>
        </p:spPr>
        <p:txBody>
          <a:bodyPr anchor="ctr" anchorCtr="0" bIns="107950" rtlCol="0" tIns="0" wrap="square">
            <a:normAutofit fontScale="73333" lnSpcReduction="10000"/>
          </a:bodyPr>
          <a:p>
            <a:pPr>
              <a:lnSpc>
                <a:spcPct val="150000"/>
              </a:lnSpc>
            </a:pPr>
            <a:r>
              <a:rPr altLang="zh-CN" dirty="0" lang="en-US">
                <a:solidFill>
                  <a:schemeClr val="dk1">
                    <a:lumMod val="80000"/>
                    <a:lumOff val="20000"/>
                  </a:schemeClr>
                </a:solidFill>
                <a:latin typeface="+mn-ea"/>
                <a:sym typeface="+mn-ea"/>
              </a:rPr>
              <a:t>案例四：小李的学习障碍是焦虑和压力过大，他通过心理咨询和放松训练，成功克服了这个障碍，学习状态明显好转。</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00" name="标题 2"/>
          <p:cNvSpPr>
            <a:spLocks noGrp="1"/>
          </p:cNvSpPr>
          <p:nvPr>
            <p:ph type="title" idx="2"/>
          </p:nvPr>
        </p:nvSpPr>
        <p:spPr/>
        <p:txBody>
          <a:bodyPr/>
          <a:p>
            <a:r>
              <a:rPr altLang="en-US" lang="zh-CN"/>
              <a:t>总结成功经验和方法</a:t>
            </a:r>
            <a:endParaRPr altLang="en-US" lang="zh-CN"/>
          </a:p>
        </p:txBody>
      </p:sp>
      <p:sp>
        <p:nvSpPr>
          <p:cNvPr id="1050102" name="椭圆 262"/>
          <p:cNvSpPr/>
          <p:nvPr>
            <p:custDataLst>
              <p:tags r:id="rId1"/>
            </p:custDataLst>
          </p:nvPr>
        </p:nvSpPr>
        <p:spPr>
          <a:xfrm>
            <a:off x="2414057" y="4021626"/>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04" name="椭圆 263"/>
          <p:cNvSpPr/>
          <p:nvPr>
            <p:custDataLst>
              <p:tags r:id="rId2"/>
            </p:custDataLst>
          </p:nvPr>
        </p:nvSpPr>
        <p:spPr>
          <a:xfrm>
            <a:off x="3266271" y="4102011"/>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06" name="椭圆 264"/>
          <p:cNvSpPr/>
          <p:nvPr>
            <p:custDataLst>
              <p:tags r:id="rId3"/>
            </p:custDataLst>
          </p:nvPr>
        </p:nvSpPr>
        <p:spPr>
          <a:xfrm>
            <a:off x="4064242" y="4338592"/>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08" name="椭圆 265"/>
          <p:cNvSpPr/>
          <p:nvPr>
            <p:custDataLst>
              <p:tags r:id="rId4"/>
            </p:custDataLst>
          </p:nvPr>
        </p:nvSpPr>
        <p:spPr>
          <a:xfrm>
            <a:off x="4738693" y="4538575"/>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10" name="椭圆 266"/>
          <p:cNvSpPr/>
          <p:nvPr>
            <p:custDataLst>
              <p:tags r:id="rId5"/>
            </p:custDataLst>
          </p:nvPr>
        </p:nvSpPr>
        <p:spPr>
          <a:xfrm>
            <a:off x="5430137" y="4743132"/>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19" name="直接连接符 267"/>
          <p:cNvCxnSpPr>
            <a:cxnSpLocks/>
          </p:cNvCxnSpPr>
          <p:nvPr>
            <p:custDataLst>
              <p:tags r:id="rId6"/>
            </p:custDataLst>
          </p:nvPr>
        </p:nvCxnSpPr>
        <p:spPr>
          <a:xfrm>
            <a:off x="2869573" y="4668629"/>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12" name="椭圆 268"/>
          <p:cNvSpPr/>
          <p:nvPr>
            <p:custDataLst>
              <p:tags r:id="rId7"/>
            </p:custDataLst>
          </p:nvPr>
        </p:nvSpPr>
        <p:spPr>
          <a:xfrm flipV="1">
            <a:off x="2778078" y="4482371"/>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14" name="椭圆 269"/>
          <p:cNvSpPr/>
          <p:nvPr>
            <p:custDataLst>
              <p:tags r:id="rId8"/>
            </p:custDataLst>
          </p:nvPr>
        </p:nvSpPr>
        <p:spPr>
          <a:xfrm flipV="1">
            <a:off x="2819904" y="4524851"/>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16" name="椭圆 270"/>
          <p:cNvSpPr/>
          <p:nvPr>
            <p:custDataLst>
              <p:tags r:id="rId9"/>
            </p:custDataLst>
          </p:nvPr>
        </p:nvSpPr>
        <p:spPr>
          <a:xfrm flipV="1">
            <a:off x="7786797" y="3668062"/>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21" name="直接连接符 271"/>
          <p:cNvCxnSpPr>
            <a:cxnSpLocks/>
          </p:cNvCxnSpPr>
          <p:nvPr>
            <p:custDataLst>
              <p:tags r:id="rId10"/>
            </p:custDataLst>
          </p:nvPr>
        </p:nvCxnSpPr>
        <p:spPr>
          <a:xfrm>
            <a:off x="7839734" y="3783084"/>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18" name="椭圆 272"/>
          <p:cNvSpPr/>
          <p:nvPr>
            <p:custDataLst>
              <p:tags r:id="rId11"/>
            </p:custDataLst>
          </p:nvPr>
        </p:nvSpPr>
        <p:spPr>
          <a:xfrm flipV="1">
            <a:off x="4009998" y="3542582"/>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23" name="直接连接符 273"/>
          <p:cNvCxnSpPr>
            <a:cxnSpLocks/>
          </p:cNvCxnSpPr>
          <p:nvPr>
            <p:custDataLst>
              <p:tags r:id="rId12"/>
            </p:custDataLst>
          </p:nvPr>
        </p:nvCxnSpPr>
        <p:spPr>
          <a:xfrm>
            <a:off x="4202792" y="3962154"/>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6025" name="直接连接符 274"/>
          <p:cNvCxnSpPr>
            <a:cxnSpLocks/>
          </p:cNvCxnSpPr>
          <p:nvPr>
            <p:custDataLst>
              <p:tags r:id="rId13"/>
            </p:custDataLst>
          </p:nvPr>
        </p:nvCxnSpPr>
        <p:spPr>
          <a:xfrm>
            <a:off x="7130644" y="3649762"/>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20" name="椭圆 275"/>
          <p:cNvSpPr/>
          <p:nvPr>
            <p:custDataLst>
              <p:tags r:id="rId14"/>
            </p:custDataLst>
          </p:nvPr>
        </p:nvSpPr>
        <p:spPr>
          <a:xfrm flipV="1">
            <a:off x="7039149" y="3463504"/>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22" name="椭圆 276"/>
          <p:cNvSpPr/>
          <p:nvPr>
            <p:custDataLst>
              <p:tags r:id="rId15"/>
            </p:custDataLst>
          </p:nvPr>
        </p:nvSpPr>
        <p:spPr>
          <a:xfrm flipV="1">
            <a:off x="7080975" y="3505984"/>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24" name="椭圆 277"/>
          <p:cNvSpPr/>
          <p:nvPr>
            <p:custDataLst>
              <p:tags r:id="rId16"/>
            </p:custDataLst>
          </p:nvPr>
        </p:nvSpPr>
        <p:spPr>
          <a:xfrm flipV="1">
            <a:off x="3758386" y="4324214"/>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27" name="直接连接符 278"/>
          <p:cNvCxnSpPr>
            <a:cxnSpLocks/>
          </p:cNvCxnSpPr>
          <p:nvPr>
            <p:custDataLst>
              <p:tags r:id="rId17"/>
            </p:custDataLst>
          </p:nvPr>
        </p:nvCxnSpPr>
        <p:spPr>
          <a:xfrm>
            <a:off x="3811322" y="4439237"/>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26" name="椭圆 279"/>
          <p:cNvSpPr/>
          <p:nvPr>
            <p:custDataLst>
              <p:tags r:id="rId18"/>
            </p:custDataLst>
          </p:nvPr>
        </p:nvSpPr>
        <p:spPr>
          <a:xfrm flipV="1">
            <a:off x="8529217" y="4560142"/>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29" name="直接连接符 280"/>
          <p:cNvCxnSpPr>
            <a:cxnSpLocks/>
          </p:cNvCxnSpPr>
          <p:nvPr>
            <p:custDataLst>
              <p:tags r:id="rId19"/>
            </p:custDataLst>
          </p:nvPr>
        </p:nvCxnSpPr>
        <p:spPr>
          <a:xfrm>
            <a:off x="8659924" y="4852927"/>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28" name="椭圆 281"/>
          <p:cNvSpPr/>
          <p:nvPr>
            <p:custDataLst>
              <p:tags r:id="rId20"/>
            </p:custDataLst>
          </p:nvPr>
        </p:nvSpPr>
        <p:spPr>
          <a:xfrm flipV="1">
            <a:off x="4949133" y="4871879"/>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31" name="直接连接符 282"/>
          <p:cNvCxnSpPr>
            <a:cxnSpLocks/>
          </p:cNvCxnSpPr>
          <p:nvPr>
            <p:custDataLst>
              <p:tags r:id="rId21"/>
            </p:custDataLst>
          </p:nvPr>
        </p:nvCxnSpPr>
        <p:spPr>
          <a:xfrm>
            <a:off x="5109903" y="5250932"/>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0" name="图形 15"/>
          <p:cNvSpPr/>
          <p:nvPr>
            <p:custDataLst>
              <p:tags r:id="rId22"/>
            </p:custDataLst>
          </p:nvPr>
        </p:nvSpPr>
        <p:spPr>
          <a:xfrm>
            <a:off x="5016447" y="4941808"/>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32" name="图形 19"/>
          <p:cNvSpPr/>
          <p:nvPr>
            <p:custDataLst>
              <p:tags r:id="rId23"/>
            </p:custDataLst>
          </p:nvPr>
        </p:nvSpPr>
        <p:spPr>
          <a:xfrm>
            <a:off x="8597185" y="4633991"/>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34" name="图形 27"/>
          <p:cNvSpPr/>
          <p:nvPr>
            <p:custDataLst>
              <p:tags r:id="rId24"/>
            </p:custDataLst>
          </p:nvPr>
        </p:nvSpPr>
        <p:spPr>
          <a:xfrm>
            <a:off x="4113257" y="3666754"/>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36" name="任意多边形: 形状 286"/>
          <p:cNvSpPr/>
          <p:nvPr>
            <p:custDataLst>
              <p:tags r:id="rId25"/>
            </p:custDataLst>
          </p:nvPr>
        </p:nvSpPr>
        <p:spPr>
          <a:xfrm>
            <a:off x="5420988" y="3615778"/>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38" name="正文"/>
          <p:cNvSpPr txBox="1"/>
          <p:nvPr>
            <p:custDataLst>
              <p:tags r:id="rId26"/>
            </p:custDataLst>
          </p:nvPr>
        </p:nvSpPr>
        <p:spPr>
          <a:xfrm>
            <a:off x="608330" y="3688321"/>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制定明确的学习计划，合理安排时间，提高学习效率。</a:t>
            </a:r>
            <a:endParaRPr altLang="en-US" dirty="0" sz="1200" lang="zh-CN" spc="150">
              <a:solidFill>
                <a:schemeClr val="tx1">
                  <a:lumMod val="65000"/>
                  <a:lumOff val="35000"/>
                </a:schemeClr>
              </a:solidFill>
              <a:latin typeface="+mn-ea"/>
              <a:sym typeface="+mn-ea"/>
            </a:endParaRPr>
          </a:p>
        </p:txBody>
      </p:sp>
      <p:sp>
        <p:nvSpPr>
          <p:cNvPr id="1050140" name="正文"/>
          <p:cNvSpPr txBox="1"/>
          <p:nvPr>
            <p:custDataLst>
              <p:tags r:id="rId27"/>
            </p:custDataLst>
          </p:nvPr>
        </p:nvSpPr>
        <p:spPr>
          <a:xfrm>
            <a:off x="9419336" y="3688321"/>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建立良好的学习习惯，保持学习的连贯性和稳定性，不断积累知识和经验。</a:t>
            </a:r>
            <a:endParaRPr altLang="en-US" dirty="0" sz="1200" lang="zh-CN" spc="150">
              <a:solidFill>
                <a:schemeClr val="tx1">
                  <a:lumMod val="65000"/>
                  <a:lumOff val="35000"/>
                </a:schemeClr>
              </a:solidFill>
              <a:latin typeface="+mn-ea"/>
              <a:sym typeface="+mn-ea"/>
            </a:endParaRPr>
          </a:p>
        </p:txBody>
      </p:sp>
      <p:sp>
        <p:nvSpPr>
          <p:cNvPr id="1050142" name="正文"/>
          <p:cNvSpPr txBox="1"/>
          <p:nvPr>
            <p:custDataLst>
              <p:tags r:id="rId28"/>
            </p:custDataLst>
          </p:nvPr>
        </p:nvSpPr>
        <p:spPr>
          <a:xfrm>
            <a:off x="7063330" y="1564975"/>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寻求有效的学习方法，结合自身特点，不断尝试和改进。</a:t>
            </a:r>
            <a:endParaRPr altLang="en-US" dirty="0" sz="1200" lang="zh-CN" spc="150">
              <a:solidFill>
                <a:schemeClr val="tx1">
                  <a:lumMod val="65000"/>
                  <a:lumOff val="35000"/>
                </a:schemeClr>
              </a:solidFill>
              <a:latin typeface="+mn-ea"/>
              <a:sym typeface="+mn-ea"/>
            </a:endParaRPr>
          </a:p>
        </p:txBody>
      </p:sp>
      <p:sp>
        <p:nvSpPr>
          <p:cNvPr id="1050144" name="正文"/>
          <p:cNvSpPr txBox="1"/>
          <p:nvPr>
            <p:custDataLst>
              <p:tags r:id="rId29"/>
            </p:custDataLst>
          </p:nvPr>
        </p:nvSpPr>
        <p:spPr>
          <a:xfrm>
            <a:off x="2964336" y="1564975"/>
            <a:ext cx="2158056" cy="808861"/>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培养积极的学习心态，保持乐观向上的态度，遇到困难不轻易放弃。</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78" name="标题 2"/>
          <p:cNvSpPr>
            <a:spLocks noGrp="1"/>
          </p:cNvSpPr>
          <p:nvPr>
            <p:ph type="title" idx="2"/>
          </p:nvPr>
        </p:nvSpPr>
        <p:spPr/>
        <p:txBody>
          <a:bodyPr/>
          <a:p>
            <a:r>
              <a:rPr altLang="en-US" lang="zh-CN"/>
              <a:t>探讨如何将这些经验和方法应用到自己的学习中</a:t>
            </a:r>
            <a:endParaRPr altLang="en-US" lang="zh-CN"/>
          </a:p>
        </p:txBody>
      </p:sp>
      <p:sp>
        <p:nvSpPr>
          <p:cNvPr id="1050180" name="五边形 16"/>
          <p:cNvSpPr/>
          <p:nvPr>
            <p:custDataLst>
              <p:tags r:id="rId1"/>
            </p:custDataLst>
          </p:nvPr>
        </p:nvSpPr>
        <p:spPr>
          <a:xfrm rot="16200000" flipH="1">
            <a:off x="7128718" y="151526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2" name="五边形 17"/>
          <p:cNvSpPr/>
          <p:nvPr>
            <p:custDataLst>
              <p:tags r:id="rId2"/>
            </p:custDataLst>
          </p:nvPr>
        </p:nvSpPr>
        <p:spPr>
          <a:xfrm rot="16200000" flipH="1">
            <a:off x="7149865"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4" name="任意多边形 18"/>
          <p:cNvSpPr/>
          <p:nvPr>
            <p:custDataLst>
              <p:tags r:id="rId3"/>
            </p:custDataLst>
          </p:nvPr>
        </p:nvSpPr>
        <p:spPr>
          <a:xfrm>
            <a:off x="6439191"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6" name="任意多边形 19"/>
          <p:cNvSpPr/>
          <p:nvPr>
            <p:custDataLst>
              <p:tags r:id="rId4"/>
            </p:custDataLst>
          </p:nvPr>
        </p:nvSpPr>
        <p:spPr>
          <a:xfrm flipV="1">
            <a:off x="6311667" y="168956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8" name="五边形 2"/>
          <p:cNvSpPr/>
          <p:nvPr>
            <p:custDataLst>
              <p:tags r:id="rId5"/>
            </p:custDataLst>
          </p:nvPr>
        </p:nvSpPr>
        <p:spPr>
          <a:xfrm rot="16200000" flipH="1">
            <a:off x="1424740" y="151590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0" name="五边形 3"/>
          <p:cNvSpPr/>
          <p:nvPr>
            <p:custDataLst>
              <p:tags r:id="rId6"/>
            </p:custDataLst>
          </p:nvPr>
        </p:nvSpPr>
        <p:spPr>
          <a:xfrm rot="16200000" flipH="1">
            <a:off x="1447169"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2" name="任意多边形 4"/>
          <p:cNvSpPr/>
          <p:nvPr>
            <p:custDataLst>
              <p:tags r:id="rId7"/>
            </p:custDataLst>
          </p:nvPr>
        </p:nvSpPr>
        <p:spPr>
          <a:xfrm>
            <a:off x="736495"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4" name="任意多边形 5"/>
          <p:cNvSpPr/>
          <p:nvPr>
            <p:custDataLst>
              <p:tags r:id="rId8"/>
            </p:custDataLst>
          </p:nvPr>
        </p:nvSpPr>
        <p:spPr>
          <a:xfrm flipV="1">
            <a:off x="608330" y="168956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3850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了解自己的学习障碍，如注意力不集中、记忆力差等。</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3850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结合自己的实际情况，选择适合的方法进行实践。</a:t>
            </a:r>
            <a:endParaRPr dirty="0" sz="2000" err="1">
              <a:solidFill>
                <a:schemeClr val="tx1">
                  <a:lumMod val="75000"/>
                  <a:lumOff val="25000"/>
                </a:schemeClr>
              </a:solidFill>
              <a:latin typeface="+mn-ea"/>
              <a:ea typeface="+mn-ea"/>
              <a:cs typeface="+mn-ea"/>
              <a:sym typeface="+mn-lt"/>
            </a:endParaRPr>
          </a:p>
        </p:txBody>
      </p:sp>
      <p:sp>
        <p:nvSpPr>
          <p:cNvPr id="1050200" name="五边形 9"/>
          <p:cNvSpPr/>
          <p:nvPr>
            <p:custDataLst>
              <p:tags r:id="rId11"/>
            </p:custDataLst>
          </p:nvPr>
        </p:nvSpPr>
        <p:spPr>
          <a:xfrm rot="16200000" flipH="1">
            <a:off x="4350103" y="152871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2" name="五边形 10"/>
          <p:cNvSpPr/>
          <p:nvPr>
            <p:custDataLst>
              <p:tags r:id="rId12"/>
            </p:custDataLst>
          </p:nvPr>
        </p:nvSpPr>
        <p:spPr>
          <a:xfrm rot="16200000" flipH="1">
            <a:off x="4371891" y="430156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4" name="任意多边形 11"/>
          <p:cNvSpPr/>
          <p:nvPr>
            <p:custDataLst>
              <p:tags r:id="rId13"/>
            </p:custDataLst>
          </p:nvPr>
        </p:nvSpPr>
        <p:spPr>
          <a:xfrm>
            <a:off x="3661217" y="234128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206" name="任意多边形 12"/>
          <p:cNvSpPr/>
          <p:nvPr>
            <p:custDataLst>
              <p:tags r:id="rId14"/>
            </p:custDataLst>
          </p:nvPr>
        </p:nvSpPr>
        <p:spPr>
          <a:xfrm flipV="1">
            <a:off x="3533693" y="170302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8" name="五边形 23"/>
          <p:cNvSpPr/>
          <p:nvPr>
            <p:custDataLst>
              <p:tags r:id="rId15"/>
            </p:custDataLst>
          </p:nvPr>
        </p:nvSpPr>
        <p:spPr>
          <a:xfrm rot="16200000" flipH="1">
            <a:off x="9906050" y="155371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10" name="五边形 24"/>
          <p:cNvSpPr/>
          <p:nvPr>
            <p:custDataLst>
              <p:tags r:id="rId16"/>
            </p:custDataLst>
          </p:nvPr>
        </p:nvSpPr>
        <p:spPr>
          <a:xfrm rot="16200000" flipH="1">
            <a:off x="9927838" y="432527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12" name="任意多边形 25"/>
          <p:cNvSpPr/>
          <p:nvPr>
            <p:custDataLst>
              <p:tags r:id="rId17"/>
            </p:custDataLst>
          </p:nvPr>
        </p:nvSpPr>
        <p:spPr>
          <a:xfrm>
            <a:off x="9216523" y="236627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14" name="任意多边形 26"/>
          <p:cNvSpPr/>
          <p:nvPr>
            <p:custDataLst>
              <p:tags r:id="rId18"/>
            </p:custDataLst>
          </p:nvPr>
        </p:nvSpPr>
        <p:spPr>
          <a:xfrm flipV="1">
            <a:off x="9089640" y="172801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75668"/>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不断反思和调整，逐步提高自己的学习能力。</a:t>
            </a:r>
            <a:endParaRPr dirty="0" sz="2000" err="1">
              <a:solidFill>
                <a:schemeClr val="tx1">
                  <a:lumMod val="75000"/>
                  <a:lumOff val="25000"/>
                </a:schemeClr>
              </a:solidFill>
              <a:latin typeface="+mn-ea"/>
              <a:ea typeface="+mn-ea"/>
              <a:cs typeface="+mn-ea"/>
              <a:sym typeface="+mn-lt"/>
            </a:endParaRPr>
          </a:p>
        </p:txBody>
      </p:sp>
      <p:sp>
        <p:nvSpPr>
          <p:cNvPr id="10502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50676"/>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分析案例中的解决方法，如制定学习计划、运用记忆技巧等。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252" name="文本占位符 4"/>
          <p:cNvSpPr>
            <a:spLocks noGrp="1"/>
          </p:cNvSpPr>
          <p:nvPr>
            <p:ph type="body" idx="2"/>
            <p:custDataLst>
              <p:tags r:id="rId1"/>
            </p:custDataLst>
          </p:nvPr>
        </p:nvSpPr>
        <p:spPr/>
        <p:txBody>
          <a:bodyPr/>
          <a:p>
            <a:r>
              <a:rPr altLang="en-US" lang="zh-CN"/>
              <a:t>汇报人：</a:t>
            </a:r>
            <a:r>
              <a:rPr altLang="zh-CN" lang="en-US"/>
              <a:t>XX</a:t>
            </a:r>
            <a:endParaRPr altLang="en-US" dirty="0" lang="zh-CN"/>
          </a:p>
        </p:txBody>
      </p:sp>
      <p:sp>
        <p:nvSpPr>
          <p:cNvPr id="1050254" name="标题 5"/>
          <p:cNvSpPr>
            <a:spLocks noGrp="1"/>
          </p:cNvSpPr>
          <p:nvPr>
            <p:ph type="title" idx="1"/>
            <p:custDataLst>
              <p:tags r:id="rId2"/>
            </p:custDataLst>
          </p:nvPr>
        </p:nvSpPr>
        <p:spPr/>
        <p:txBody>
          <a:bodyPr/>
          <a:p>
            <a:r>
              <a:rPr altLang="en-US" dirty="0" lang="zh-CN"/>
              <a:t>THANKS</a:t>
            </a:r>
            <a:endParaRPr altLang="en-US" dirty="0"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0.xml><?xml version="1.0" encoding="utf-8"?>
<p:tagLst xmlns:p="http://schemas.openxmlformats.org/presentationml/2006/main">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具体内容，简明扼要的阐述您的观点。根据需要可酌情增减文字，以便观者准确的理解您传达的思想。 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添加文档标题"/>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BEAUTIFY_FLAG" val="#wm#"/>
  <p:tag name="KSO_WM_UNIT_TYPE" val="i"/>
  <p:tag name="KSO_WM_UNIT_INDEX" val="4"/>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35.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CONTENT_GROUP_TYPE" val="contentchip"/>
  <p:tag name="KSO_WM_UNIT_TYPE" val="i"/>
  <p:tag name="KSO_WM_UNIT_INDEX" val="5"/>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CONTENT_GROUP_TYPE" val="contentchip"/>
  <p:tag name="KSO_WM_UNIT_TYPE" val="i"/>
  <p:tag name="KSO_WM_UNIT_INDEX" val="6"/>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CONTENT_GROUP_TYPE" val="contentchip"/>
  <p:tag name="KSO_WM_UNIT_TYPE" val="i"/>
  <p:tag name="KSO_WM_UNIT_INDEX" val="7"/>
</p:tagLst>
</file>

<file path=ppt/tags/tag39.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添加文档标题"/>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添加文档标题"/>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添加文档标题"/>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72.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添加文档标题"/>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BEAUTIFY_FLAG" val="#wm#"/>
  <p:tag name="KSO_WM_UNIT_TYPE" val="i"/>
  <p:tag name="KSO_WM_UNIT_INDEX" val="9"/>
</p:tagLst>
</file>

<file path=ppt/tags/tag86.xml><?xml version="1.0" encoding="utf-8"?>
<p:tagLst xmlns:p="http://schemas.openxmlformats.org/presentationml/2006/main">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87.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0"/>
</p:tagLst>
</file>

<file path=ppt/tags/tag9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80"/>
  <p:tag name="KSO_WM_SPECIAL_SOURCE" val="bdnull"/>
  <p:tag name="KSO_WM_TEMPLATE_THUMBS_INDEX" val="1、9"/>
</p:tagLst>
</file>

<file path=ppt/tags/tag9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0_1*f*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汇报人：WPS"/>
</p:tagLst>
</file>

<file path=ppt/tags/tag9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80_1*b*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此处添加副标题"/>
</p:tagLst>
</file>

<file path=ppt/tags/tag1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1*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此处 添加文档标题"/>
</p:tagLst>
</file>

<file path=ppt/tags/tag101.xml><?xml version="1.0" encoding="utf-8"?>
<p:tagLst xmlns:p="http://schemas.openxmlformats.org/presentationml/2006/main">
  <p:tag name="KSO_WM_SLIDE_ID" val="custom2023028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8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13.45&quot;,&quot;top&quot;:&quot;89.95&quot;,&quot;width&quot;:&quot;493.5&quot;,&quot;height&quot;:&quot;323.95&quot;}"/>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5*a*1"/>
  <p:tag name="KSO_WM_TEMPLATE_CATEGORY" val="custom"/>
  <p:tag name="KSO_WM_TEMPLATE_INDEX" val="20230280"/>
  <p:tag name="KSO_WM_UNIT_LAYERLEVEL" val="1"/>
  <p:tag name="KSO_WM_TAG_VERSION" val="1.0"/>
  <p:tag name="KSO_WM_BEAUTIFY_FLAG" val="#wm#"/>
  <p:tag name="KSO_WM_DIAGRAM_GROUP_CODE" val="l1-1"/>
  <p:tag name="KSO_WM_UNIT_PRESET_TEXT" val="目录"/>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80_5*l_h_i*1_1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1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80_5*l_h_i*1_2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2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80_5*l_h_i*1_3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3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80_5*l_h_i*1_4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4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80_5*l_h_i*1_5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80"/>
  <p:tag name="KSO_WM_UNIT_LAYERLEVEL" val="1_1_1"/>
  <p:tag name="KSO_WM_TAG_VERSION" val="1.0"/>
  <p:tag name="KSO_WM_BEAUTIFY_FLAG" val="#wm#"/>
  <p:tag name="KSO_WM_DIAGRAM_GROUP_CODE" val="l1-1"/>
  <p:tag name="KSO_WM_UNIT_VALUE" val="27"/>
  <p:tag name="KSO_WM_UNIT_TYPE" val="l_h_a"/>
  <p:tag name="KSO_WM_UNIT_ID" val="custom20230280_5*l_h_a*1_5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SLIDE_ID" val="custom2023028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80"/>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11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1"/>
</p:tagLst>
</file>

<file path=ppt/tags/tag116.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15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2"/>
</p:tagLst>
</file>

<file path=ppt/tags/tag155.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23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3"/>
</p:tagLst>
</file>

<file path=ppt/tags/tag240.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29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4"/>
</p:tagLst>
</file>

<file path=ppt/tags/tag291.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34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5"/>
</p:tagLst>
</file>

<file path=ppt/tags/tag350.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0_9*f*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汇报人：WPS"/>
</p:tagLst>
</file>

<file path=ppt/tags/tag4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9*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THANKS"/>
</p:tagLst>
</file>

<file path=ppt/tags/tag418.xml><?xml version="1.0" encoding="utf-8"?>
<p:tagLst xmlns:p="http://schemas.openxmlformats.org/presentationml/2006/main">
  <p:tag name="KSO_WM_SLIDE_ID" val="custom2023028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0"/>
  <p:tag name="KSO_WM_SLIDE_TYPE" val="endPage"/>
  <p:tag name="KSO_WM_SLIDE_SUBTYPE" val="pureTxt"/>
  <p:tag name="KSO_WM_SLIDE_LAYOUT" val="a_f"/>
  <p:tag name="KSO_WM_SLIDE_LAYOUT_CNT" val="1_1"/>
  <p:tag name="KSO_WM_SPECIAL_SOURCE" val="bdnull"/>
  <p:tag name="KSO_WM_SLIDE_CONTENT_AREA" val="{&quot;left&quot;:&quot;425.85&quot;,&quot;top&quot;:&quot;88.35&quot;,&quot;width&quot;:&quot;476.05&quot;,&quot;height&quot;:&quot;32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6">
      <a:dk1>
        <a:srgbClr val="000000"/>
      </a:dk1>
      <a:lt1>
        <a:srgbClr val="FFFFFF"/>
      </a:lt1>
      <a:dk2>
        <a:srgbClr val="1F4A2C"/>
      </a:dk2>
      <a:lt2>
        <a:srgbClr val="F1F9F3"/>
      </a:lt2>
      <a:accent1>
        <a:srgbClr val="80B0B2"/>
      </a:accent1>
      <a:accent2>
        <a:srgbClr val="789FB8"/>
      </a:accent2>
      <a:accent3>
        <a:srgbClr val="6F8EBE"/>
      </a:accent3>
      <a:accent4>
        <a:srgbClr val="9FC597"/>
      </a:accent4>
      <a:accent5>
        <a:srgbClr val="94B77F"/>
      </a:accent5>
      <a:accent6>
        <a:srgbClr val="7EA560"/>
      </a:accent6>
      <a:hlink>
        <a:srgbClr val="0563C1"/>
      </a:hlink>
      <a:folHlink>
        <a:srgbClr val="954D72"/>
      </a:folHlink>
    </a:clrScheme>
    <a:fontScheme name="自定义 47">
      <a:majorFont>
        <a:latin typeface="汉仪书宋二简"/>
        <a:ea typeface="汉仪书宋二简"/>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SM-N9760</dc:creator>
  <dcterms:created xsi:type="dcterms:W3CDTF">2024-01-04T23:28:26Z</dcterms:created>
  <dcterms:modified xsi:type="dcterms:W3CDTF">2024-01-04T23:28:26Z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c3bdd691363c443f9d486167cc7043d7_21</vt:lpwstr>
  </property>
</Properties>
</file>