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940" r:id="rId1"/>
    <p:sldMasterId id="2147500977" r:id="rId2"/>
  </p:sldMasterIdLst>
  <p:notesMasterIdLst>
    <p:notesMasterId r:id="rId3"/>
  </p:notesMasterIdLst>
  <p:sldIdLst>
    <p:sldId id="8467" r:id="rId4"/>
    <p:sldId id="8472" r:id="rId5"/>
    <p:sldId id="8476" r:id="rId6"/>
    <p:sldId id="8479" r:id="rId7"/>
    <p:sldId id="8485" r:id="rId9"/>
    <p:sldId id="8488" r:id="rId10"/>
    <p:sldId id="8491" r:id="rId11"/>
    <p:sldId id="8494" r:id="rId12"/>
    <p:sldId id="8500" r:id="rId14"/>
    <p:sldId id="8503" r:id="rId15"/>
    <p:sldId id="8506" r:id="rId16"/>
    <p:sldId id="8509" r:id="rId17"/>
    <p:sldId id="8515" r:id="rId19"/>
    <p:sldId id="8518" r:id="rId20"/>
    <p:sldId id="8521" r:id="rId21"/>
    <p:sldId id="8524" r:id="rId22"/>
    <p:sldId id="8530" r:id="rId24"/>
    <p:sldId id="8533" r:id="rId25"/>
    <p:sldId id="8536" r:id="rId26"/>
    <p:sldId id="8539" r:id="rId27"/>
    <p:sldId id="8542" r:id="rId28"/>
    <p:sldId id="8548" r:id="rId30"/>
    <p:sldId id="8551" r:id="rId31"/>
    <p:sldId id="8554" r:id="rId32"/>
    <p:sldId id="8557" r:id="rId33"/>
    <p:sldId id="8560" r:id="rId34"/>
    <p:sldId id="8566" r:id="rId36"/>
    <p:sldId id="8569" r:id="rId37"/>
    <p:sldId id="8572"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tags" Target="../tags/tag14.xml"/><Relationship Id="rId18" Type="http://schemas.openxmlformats.org/officeDocument/2006/relationships/image" Target="../media/image4.png"/><Relationship Id="rId19" Type="http://schemas.openxmlformats.org/officeDocument/2006/relationships/tags" Target="../tags/tag15.xml"/><Relationship Id="rId20" Type="http://schemas.openxmlformats.org/officeDocument/2006/relationships/image" Target="../media/image5.png"/><Relationship Id="rId21" Type="http://schemas.openxmlformats.org/officeDocument/2006/relationships/tags" Target="../tags/tag16.xml"/><Relationship Id="rId22" Type="http://schemas.openxmlformats.org/officeDocument/2006/relationships/image" Target="../media/image6.png"/><Relationship Id="rId23" Type="http://schemas.openxmlformats.org/officeDocument/2006/relationships/tags" Target="../tags/tag17.xml"/><Relationship Id="rId24" Type="http://schemas.openxmlformats.org/officeDocument/2006/relationships/tags" Target="../tags/tag18.xml"/><Relationship Id="rId25" Type="http://schemas.openxmlformats.org/officeDocument/2006/relationships/tags" Target="../tags/tag19.xml"/><Relationship Id="rId26" Type="http://schemas.openxmlformats.org/officeDocument/2006/relationships/tags" Target="../tags/tag20.xml"/><Relationship Id="rId27" Type="http://schemas.openxmlformats.org/officeDocument/2006/relationships/tags" Target="../tags/tag21.xml"/><Relationship Id="rId28" Type="http://schemas.openxmlformats.org/officeDocument/2006/relationships/tags" Target="../tags/tag22.xml"/><Relationship Id="rId29" Type="http://schemas.openxmlformats.org/officeDocument/2006/relationships/tags" Target="../tags/tag23.xml"/><Relationship Id="rId30" Type="http://schemas.openxmlformats.org/officeDocument/2006/relationships/tags" Target="../tags/tag24.xml"/><Relationship Id="rId31" Type="http://schemas.openxmlformats.org/officeDocument/2006/relationships/tags" Target="../tags/tag25.xml"/><Relationship Id="rId32" Type="http://schemas.openxmlformats.org/officeDocument/2006/relationships/tags" Target="../tags/tag26.xml"/><Relationship Id="rId33" Type="http://schemas.openxmlformats.org/officeDocument/2006/relationships/tags" Target="../tags/tag27.xml"/><Relationship Id="rId34" Type="http://schemas.openxmlformats.org/officeDocument/2006/relationships/tags" Target="../tags/tag28.xml"/><Relationship Id="rId35" Type="http://schemas.openxmlformats.org/officeDocument/2006/relationships/tags" Target="../tags/tag29.xml"/><Relationship Id="rId36" Type="http://schemas.openxmlformats.org/officeDocument/2006/relationships/tags" Target="../tags/tag30.xml"/><Relationship Id="rId37" Type="http://schemas.openxmlformats.org/officeDocument/2006/relationships/tags" Target="../tags/tag31.xml"/><Relationship Id="rId38" Type="http://schemas.openxmlformats.org/officeDocument/2006/relationships/tags" Target="../tags/tag32.xml"/><Relationship Id="rId39" Type="http://schemas.openxmlformats.org/officeDocument/2006/relationships/tags" Target="../tags/tag33.xml"/><Relationship Id="rId40" Type="http://schemas.openxmlformats.org/officeDocument/2006/relationships/tags" Target="../tags/tag34.xml"/><Relationship Id="rId41" Type="http://schemas.openxmlformats.org/officeDocument/2006/relationships/tags" Target="../tags/tag35.xml"/><Relationship Id="rId42" Type="http://schemas.openxmlformats.org/officeDocument/2006/relationships/tags" Target="../tags/tag36.xml"/><Relationship Id="rId4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image" Target="../media/image1.png"/><Relationship Id="rId9" Type="http://schemas.openxmlformats.org/officeDocument/2006/relationships/tags" Target="../tags/tag49.xml"/><Relationship Id="rId10" Type="http://schemas.openxmlformats.org/officeDocument/2006/relationships/image" Target="../media/image2.png"/><Relationship Id="rId11" Type="http://schemas.openxmlformats.org/officeDocument/2006/relationships/tags" Target="../tags/tag50.xml"/><Relationship Id="rId12" Type="http://schemas.openxmlformats.org/officeDocument/2006/relationships/image" Target="../media/image7.png"/><Relationship Id="rId13" Type="http://schemas.openxmlformats.org/officeDocument/2006/relationships/tags" Target="../tags/tag51.xml"/><Relationship Id="rId14" Type="http://schemas.openxmlformats.org/officeDocument/2006/relationships/image" Target="../media/image3.png"/><Relationship Id="rId15" Type="http://schemas.openxmlformats.org/officeDocument/2006/relationships/tags" Target="../tags/tag52.xml"/><Relationship Id="rId16" Type="http://schemas.openxmlformats.org/officeDocument/2006/relationships/image" Target="../media/image8.png"/><Relationship Id="rId17" Type="http://schemas.openxmlformats.org/officeDocument/2006/relationships/tags" Target="../tags/tag53.xml"/><Relationship Id="rId18" Type="http://schemas.openxmlformats.org/officeDocument/2006/relationships/image" Target="../media/image6.png"/><Relationship Id="rId19" Type="http://schemas.openxmlformats.org/officeDocument/2006/relationships/tags" Target="../tags/tag54.xml"/><Relationship Id="rId20" Type="http://schemas.openxmlformats.org/officeDocument/2006/relationships/tags" Target="../tags/tag55.xml"/><Relationship Id="rId21" Type="http://schemas.openxmlformats.org/officeDocument/2006/relationships/tags" Target="../tags/tag56.xml"/><Relationship Id="rId2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image" Target="../media/image1.png"/><Relationship Id="rId5" Type="http://schemas.openxmlformats.org/officeDocument/2006/relationships/tags" Target="../tags/tag60.xml"/><Relationship Id="rId6" Type="http://schemas.openxmlformats.org/officeDocument/2006/relationships/image" Target="../media/image2.png"/><Relationship Id="rId7" Type="http://schemas.openxmlformats.org/officeDocument/2006/relationships/tags" Target="../tags/tag61.xml"/><Relationship Id="rId8" Type="http://schemas.openxmlformats.org/officeDocument/2006/relationships/image" Target="../media/image7.png"/><Relationship Id="rId9" Type="http://schemas.openxmlformats.org/officeDocument/2006/relationships/tags" Target="../tags/tag62.xml"/><Relationship Id="rId10" Type="http://schemas.openxmlformats.org/officeDocument/2006/relationships/image" Target="../media/image3.png"/><Relationship Id="rId11" Type="http://schemas.openxmlformats.org/officeDocument/2006/relationships/tags" Target="../tags/tag63.xml"/><Relationship Id="rId12" Type="http://schemas.openxmlformats.org/officeDocument/2006/relationships/image" Target="../media/image4.png"/><Relationship Id="rId13" Type="http://schemas.openxmlformats.org/officeDocument/2006/relationships/tags" Target="../tags/tag64.xml"/><Relationship Id="rId14" Type="http://schemas.openxmlformats.org/officeDocument/2006/relationships/image" Target="../media/image9.png"/><Relationship Id="rId15" Type="http://schemas.openxmlformats.org/officeDocument/2006/relationships/tags" Target="../tags/tag65.xml"/><Relationship Id="rId16" Type="http://schemas.openxmlformats.org/officeDocument/2006/relationships/image" Target="../media/image10.png"/><Relationship Id="rId17" Type="http://schemas.openxmlformats.org/officeDocument/2006/relationships/tags" Target="../tags/tag66.xml"/><Relationship Id="rId18" Type="http://schemas.openxmlformats.org/officeDocument/2006/relationships/tags" Target="../tags/tag67.xml"/><Relationship Id="rId19" Type="http://schemas.openxmlformats.org/officeDocument/2006/relationships/tags" Target="../tags/tag68.xml"/><Relationship Id="rId20" Type="http://schemas.openxmlformats.org/officeDocument/2006/relationships/tags" Target="../tags/tag69.xml"/><Relationship Id="rId2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tags" Target="../tags/tag98.xml"/><Relationship Id="rId5" Type="http://schemas.openxmlformats.org/officeDocument/2006/relationships/tags" Target="../tags/tag9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tags" Target="../tags/tag111.xml"/><Relationship Id="rId13" Type="http://schemas.openxmlformats.org/officeDocument/2006/relationships/tags" Target="../tags/tag112.xml"/><Relationship Id="rId14" Type="http://schemas.openxmlformats.org/officeDocument/2006/relationships/tags" Target="../tags/tag113.xml"/><Relationship Id="rId15" Type="http://schemas.openxmlformats.org/officeDocument/2006/relationships/tags" Target="../tags/tag114.xml"/><Relationship Id="rId16" Type="http://schemas.openxmlformats.org/officeDocument/2006/relationships/tags" Target="../tags/tag115.xml"/><Relationship Id="rId17" Type="http://schemas.openxmlformats.org/officeDocument/2006/relationships/tags" Target="../tags/tag116.xml"/><Relationship Id="rId18" Type="http://schemas.openxmlformats.org/officeDocument/2006/relationships/tags" Target="../tags/tag117.xml"/><Relationship Id="rId19" Type="http://schemas.openxmlformats.org/officeDocument/2006/relationships/tags" Target="../tags/tag118.xml"/><Relationship Id="rId20" Type="http://schemas.openxmlformats.org/officeDocument/2006/relationships/tags" Target="../tags/tag119.xml"/><Relationship Id="rId21" Type="http://schemas.openxmlformats.org/officeDocument/2006/relationships/tags" Target="../tags/tag120.xml"/><Relationship Id="rId22" Type="http://schemas.openxmlformats.org/officeDocument/2006/relationships/tags" Target="../tags/tag121.xml"/><Relationship Id="rId23" Type="http://schemas.openxmlformats.org/officeDocument/2006/relationships/tags" Target="../tags/tag122.xml"/><Relationship Id="rId24" Type="http://schemas.openxmlformats.org/officeDocument/2006/relationships/tags" Target="../tags/tag123.xml"/><Relationship Id="rId25" Type="http://schemas.openxmlformats.org/officeDocument/2006/relationships/tags" Target="../tags/tag124.xml"/><Relationship Id="rId26" Type="http://schemas.openxmlformats.org/officeDocument/2006/relationships/tags" Target="../tags/tag125.xml"/><Relationship Id="rId27" Type="http://schemas.openxmlformats.org/officeDocument/2006/relationships/tags" Target="../tags/tag126.xml"/><Relationship Id="rId28" Type="http://schemas.openxmlformats.org/officeDocument/2006/relationships/tags" Target="../tags/tag127.xml"/><Relationship Id="rId29" Type="http://schemas.openxmlformats.org/officeDocument/2006/relationships/tags" Target="../tags/tag128.xml"/><Relationship Id="rId30" Type="http://schemas.openxmlformats.org/officeDocument/2006/relationships/tags" Target="../tags/tag129.xml"/><Relationship Id="rId31" Type="http://schemas.openxmlformats.org/officeDocument/2006/relationships/tags" Target="../tags/tag130.xml"/><Relationship Id="rId32" Type="http://schemas.openxmlformats.org/officeDocument/2006/relationships/tags" Target="../tags/tag131.xml"/><Relationship Id="rId33" Type="http://schemas.openxmlformats.org/officeDocument/2006/relationships/tags" Target="../tags/tag132.xml"/><Relationship Id="rId34" Type="http://schemas.openxmlformats.org/officeDocument/2006/relationships/tags" Target="../tags/tag133.xml"/><Relationship Id="rId35" Type="http://schemas.openxmlformats.org/officeDocument/2006/relationships/tags" Target="../tags/tag134.xml"/><Relationship Id="rId36" Type="http://schemas.openxmlformats.org/officeDocument/2006/relationships/tags" Target="../tags/tag135.xml"/><Relationship Id="rId3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29" name="直接连接符 38"/>
          <p:cNvCxnSpPr>
            <a:cxnSpLocks/>
          </p:cNvCxnSpPr>
          <p:nvPr>
            <p:custDataLst>
              <p:tags r:id="rId1"/>
            </p:custDataLst>
          </p:nvPr>
        </p:nvCxnSpPr>
        <p:spPr>
          <a:xfrm>
            <a:off x="11316335" y="59055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1" name="直接连接符 37"/>
          <p:cNvCxnSpPr>
            <a:cxnSpLocks/>
          </p:cNvCxnSpPr>
          <p:nvPr>
            <p:custDataLst>
              <p:tags r:id="rId2"/>
            </p:custDataLst>
          </p:nvPr>
        </p:nvCxnSpPr>
        <p:spPr>
          <a:xfrm>
            <a:off x="11316335" y="64897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3" name="直接连接符 36"/>
          <p:cNvCxnSpPr>
            <a:cxnSpLocks/>
          </p:cNvCxnSpPr>
          <p:nvPr>
            <p:custDataLst>
              <p:tags r:id="rId3"/>
            </p:custDataLst>
          </p:nvPr>
        </p:nvCxnSpPr>
        <p:spPr>
          <a:xfrm>
            <a:off x="11316335" y="70739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48666" name="署名"/>
          <p:cNvSpPr txBox="1">
            <a:spLocks noGrp="1"/>
          </p:cNvSpPr>
          <p:nvPr>
            <p:ph type="body" idx="33" hasCustomPrompt="1"/>
            <p:custDataLst>
              <p:tags r:id="rId4"/>
            </p:custDataLst>
          </p:nvPr>
        </p:nvSpPr>
        <p:spPr>
          <a:xfrm>
            <a:off x="9875520" y="3420110"/>
            <a:ext cx="1574800" cy="455930"/>
          </a:xfrm>
          <a:prstGeom prst="snip2DiagRect"/>
          <a:noFill/>
          <a:ln>
            <a:solidFill>
              <a:schemeClr val="accent1">
                <a:lumMod val="40000"/>
                <a:lumOff val="60000"/>
              </a:schemeClr>
            </a:solidFill>
          </a:ln>
        </p:spPr>
        <p:txBody>
          <a:bodyPr anchor="ctr" anchorCtr="0" bIns="45720" lIns="91440" rIns="91440" rtlCol="0" tIns="45720" vert="horz" wrap="square">
            <a:normAutofit/>
          </a:bodyPr>
          <a:lstStyle>
            <a:defPPr>
              <a:defRPr lang="zh-CN"/>
            </a:defPPr>
            <a:lvl1pPr algn="ctr" defTabSz="914400" eaLnBrk="1" fontAlgn="auto" hangingPunct="1" latinLnBrk="0" lvl="0" marL="0" marR="0" rtl="0">
              <a:lnSpc>
                <a:spcPct val="110000"/>
              </a:lnSpc>
              <a:buClrTx/>
              <a:buSzTx/>
              <a:buFontTx/>
              <a:buNone/>
              <a:defRPr altLang="en-US" baseline="0" b="0" cap="none" dirty="0" sz="14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68" name="副标题"/>
          <p:cNvSpPr txBox="1">
            <a:spLocks noGrp="1"/>
          </p:cNvSpPr>
          <p:nvPr>
            <p:ph type="body" idx="32" hasCustomPrompt="1"/>
            <p:custDataLst>
              <p:tags r:id="rId5"/>
            </p:custDataLst>
          </p:nvPr>
        </p:nvSpPr>
        <p:spPr>
          <a:xfrm>
            <a:off x="3900805" y="2610485"/>
            <a:ext cx="7549515" cy="67754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0" cap="none" dirty="0" sz="2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r" lvl="0">
              <a:buClrTx/>
              <a:buSzTx/>
              <a:buFontTx/>
            </a:pPr>
            <a:r>
              <a:rPr>
                <a:sym typeface="+mn-ea"/>
              </a:rPr>
              <a:t>单击此处编辑母版副标题样式</a:t>
            </a:r>
            <a:endParaRPr>
              <a:sym typeface="+mn-ea"/>
            </a:endParaRPr>
          </a:p>
        </p:txBody>
      </p:sp>
      <p:sp>
        <p:nvSpPr>
          <p:cNvPr id="1048670" name="标题"/>
          <p:cNvSpPr txBox="1">
            <a:spLocks noGrp="1"/>
          </p:cNvSpPr>
          <p:nvPr>
            <p:ph type="title" idx="31" hasCustomPrompt="1"/>
            <p:custDataLst>
              <p:tags r:id="rId6"/>
            </p:custDataLst>
          </p:nvPr>
        </p:nvSpPr>
        <p:spPr>
          <a:xfrm>
            <a:off x="3900805" y="725805"/>
            <a:ext cx="7549515" cy="1880870"/>
          </a:xfrm>
          <a:prstGeom prst="rect"/>
          <a:noFill/>
        </p:spPr>
        <p:txBody>
          <a:bodyPr anchor="b" anchorCtr="0" bIns="45720" lIns="91440" rIns="91440" rtlCol="0" tIns="45720" vert="horz" wrap="square">
            <a:normAutofit/>
          </a:bodyPr>
          <a:lstStyle>
            <a:defPPr>
              <a:defRPr lang="zh-CN"/>
            </a:defPPr>
            <a:lvl1pPr algn="r" defTabSz="914400" eaLnBrk="1" fontAlgn="auto" hangingPunct="1" latinLnBrk="0" lvl="0" marL="0" marR="0" rtl="0">
              <a:lnSpc>
                <a:spcPct val="100000"/>
              </a:lnSpc>
              <a:buClrTx/>
              <a:buSzTx/>
              <a:buFontTx/>
              <a:buNone/>
              <a:defRPr altLang="en-US" baseline="0" b="0" cap="none" dirty="0" sz="5600" i="0" kern="1200" kumimoji="0" lang="zh-CN" noProof="1" normalizeH="0" spc="0" strike="noStrike" u="none">
                <a:gradFill flip="none" rotWithShape="1">
                  <a:gsLst>
                    <a:gs pos="0">
                      <a:schemeClr val="accent1"/>
                    </a:gs>
                    <a:gs pos="100000">
                      <a:schemeClr val="tx1"/>
                    </a:gs>
                  </a:gsLst>
                  <a:lin ang="13500000" scaled="1"/>
                </a:gradFill>
                <a:latin typeface="+mj-ea"/>
                <a:ea typeface="+mj-ea"/>
                <a:cs typeface="MiSans Normal" panose="00000500000000000000" charset="-122"/>
                <a:sym typeface="+mn-ea"/>
              </a:defRPr>
            </a:lvl1pPr>
          </a:lstStyle>
          <a:p>
            <a:pPr algn="r" lvl="0">
              <a:buClrTx/>
              <a:buSzTx/>
              <a:buFontTx/>
            </a:pPr>
            <a:r>
              <a:rPr dirty="0">
                <a:sym typeface="+mn-ea"/>
              </a:rPr>
              <a:t>单击此处编辑标题</a:t>
            </a:r>
            <a:endParaRPr dirty="0">
              <a:sym typeface="+mn-ea"/>
            </a:endParaRPr>
          </a:p>
        </p:txBody>
      </p:sp>
      <p:sp>
        <p:nvSpPr>
          <p:cNvPr id="1048672" name="椭圆 17"/>
          <p:cNvSpPr/>
          <p:nvPr>
            <p:custDataLst>
              <p:tags r:id="rId7"/>
            </p:custDataLst>
          </p:nvPr>
        </p:nvSpPr>
        <p:spPr>
          <a:xfrm>
            <a:off x="1318895" y="2337435"/>
            <a:ext cx="173990" cy="179070"/>
          </a:xfrm>
          <a:prstGeom prst="ellipse"/>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74" name="椭圆 18"/>
          <p:cNvSpPr/>
          <p:nvPr>
            <p:custDataLst>
              <p:tags r:id="rId8"/>
            </p:custDataLst>
          </p:nvPr>
        </p:nvSpPr>
        <p:spPr>
          <a:xfrm>
            <a:off x="1288415" y="2305685"/>
            <a:ext cx="235585" cy="242570"/>
          </a:xfrm>
          <a:prstGeom prst="ellipse"/>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cxnSp>
        <p:nvCxnSpPr>
          <p:cNvPr id="3145735" name="直接连接符 19"/>
          <p:cNvCxnSpPr>
            <a:cxnSpLocks/>
          </p:cNvCxnSpPr>
          <p:nvPr>
            <p:custDataLst>
              <p:tags r:id="rId9"/>
            </p:custDataLst>
          </p:nvPr>
        </p:nvCxnSpPr>
        <p:spPr>
          <a:xfrm>
            <a:off x="1406525" y="2542540"/>
            <a:ext cx="0" cy="2451100"/>
          </a:xfrm>
          <a:prstGeom prst="line"/>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6" name="同心圆 4"/>
          <p:cNvSpPr/>
          <p:nvPr>
            <p:custDataLst>
              <p:tags r:id="rId10"/>
            </p:custDataLst>
          </p:nvPr>
        </p:nvSpPr>
        <p:spPr>
          <a:xfrm>
            <a:off x="4358005" y="3462020"/>
            <a:ext cx="3423285" cy="3423285"/>
          </a:xfrm>
          <a:prstGeom prst="donut">
            <a:avLst>
              <a:gd name="adj" fmla="val 35831"/>
            </a:avLst>
          </a:prstGeom>
          <a:solidFill>
            <a:schemeClr val="accent1">
              <a:lumMod val="60000"/>
              <a:lumOff val="40000"/>
              <a:alpha val="5000"/>
            </a:schemeClr>
          </a:solidFill>
          <a:ln>
            <a:noFill/>
            <a:prstDash val="solid"/>
          </a:ln>
          <a:effectLst>
            <a:softEdge rad="3302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pic>
        <p:nvPicPr>
          <p:cNvPr id="2097153" name="5" descr="5资源 6"/>
          <p:cNvPicPr>
            <a:picLocks noChangeAspect="1"/>
          </p:cNvPicPr>
          <p:nvPr>
            <p:custDataLst>
              <p:tags r:id="rId11"/>
            </p:custDataLst>
          </p:nvPr>
        </p:nvPicPr>
        <p:blipFill>
          <a:blip xmlns:r="http://schemas.openxmlformats.org/officeDocument/2006/relationships" r:embed="rId12"/>
          <a:srcRect l="2570" r="30381"/>
          <a:stretch>
            <a:fillRect/>
          </a:stretch>
        </p:blipFill>
        <p:spPr>
          <a:xfrm flipH="1">
            <a:off x="12065" y="4076065"/>
            <a:ext cx="12178030" cy="1845310"/>
          </a:xfrm>
          <a:custGeom>
            <a:avLst/>
            <a:ahLst/>
            <a:cxnLst>
              <a:cxn ang="3">
                <a:pos x="hc" y="t"/>
              </a:cxn>
              <a:cxn ang="cd2">
                <a:pos x="l" y="vc"/>
              </a:cxn>
              <a:cxn ang="cd4">
                <a:pos x="hc" y="b"/>
              </a:cxn>
              <a:cxn ang="0">
                <a:pos x="r" y="vc"/>
              </a:cxn>
            </a:cxnLst>
            <a:rect l="l" t="t" r="r" b="b"/>
            <a:pathLst>
              <a:path w="19178" h="2906">
                <a:moveTo>
                  <a:pt x="0" y="0"/>
                </a:moveTo>
                <a:lnTo>
                  <a:pt x="19178" y="0"/>
                </a:lnTo>
                <a:lnTo>
                  <a:pt x="19178" y="2906"/>
                </a:lnTo>
                <a:lnTo>
                  <a:pt x="0" y="2906"/>
                </a:lnTo>
                <a:lnTo>
                  <a:pt x="0" y="0"/>
                </a:lnTo>
                <a:close/>
              </a:path>
            </a:pathLst>
          </a:custGeom>
        </p:spPr>
      </p:pic>
      <p:pic>
        <p:nvPicPr>
          <p:cNvPr id="2097155" name="3" descr="6资源 7"/>
          <p:cNvPicPr>
            <a:picLocks noChangeAspect="1"/>
          </p:cNvPicPr>
          <p:nvPr>
            <p:custDataLst>
              <p:tags r:id="rId13"/>
            </p:custDataLst>
          </p:nvPr>
        </p:nvPicPr>
        <p:blipFill>
          <a:blip xmlns:r="http://schemas.openxmlformats.org/officeDocument/2006/relationships" r:embed="rId14"/>
          <a:srcRect l="3253" t="-21748" r="30554" b="-22908"/>
          <a:stretch>
            <a:fillRect/>
          </a:stretch>
        </p:blipFill>
        <p:spPr>
          <a:xfrm flipH="1">
            <a:off x="-6985" y="3152775"/>
            <a:ext cx="12197080" cy="3721100"/>
          </a:xfrm>
          <a:custGeom>
            <a:avLst/>
            <a:ahLst/>
            <a:cxnLst>
              <a:cxn ang="3">
                <a:pos x="hc" y="t"/>
              </a:cxn>
              <a:cxn ang="cd2">
                <a:pos x="l" y="vc"/>
              </a:cxn>
              <a:cxn ang="cd4">
                <a:pos x="hc" y="b"/>
              </a:cxn>
              <a:cxn ang="0">
                <a:pos x="r" y="vc"/>
              </a:cxn>
            </a:cxnLst>
            <a:rect l="l" t="t" r="r" b="b"/>
            <a:pathLst>
              <a:path w="19208" h="5860">
                <a:moveTo>
                  <a:pt x="19196" y="4932"/>
                </a:moveTo>
                <a:lnTo>
                  <a:pt x="19208" y="4932"/>
                </a:lnTo>
                <a:lnTo>
                  <a:pt x="19208" y="5860"/>
                </a:lnTo>
                <a:lnTo>
                  <a:pt x="19196" y="5860"/>
                </a:lnTo>
                <a:lnTo>
                  <a:pt x="19196" y="4932"/>
                </a:lnTo>
                <a:close/>
                <a:moveTo>
                  <a:pt x="0" y="881"/>
                </a:moveTo>
                <a:lnTo>
                  <a:pt x="19196" y="881"/>
                </a:lnTo>
                <a:lnTo>
                  <a:pt x="19196" y="4932"/>
                </a:lnTo>
                <a:lnTo>
                  <a:pt x="0" y="4932"/>
                </a:lnTo>
                <a:lnTo>
                  <a:pt x="0" y="881"/>
                </a:lnTo>
                <a:close/>
                <a:moveTo>
                  <a:pt x="19196" y="0"/>
                </a:moveTo>
                <a:lnTo>
                  <a:pt x="19208" y="0"/>
                </a:lnTo>
                <a:lnTo>
                  <a:pt x="19208" y="881"/>
                </a:lnTo>
                <a:lnTo>
                  <a:pt x="19196" y="881"/>
                </a:lnTo>
                <a:lnTo>
                  <a:pt x="19196" y="0"/>
                </a:lnTo>
                <a:close/>
              </a:path>
            </a:pathLst>
          </a:custGeom>
        </p:spPr>
      </p:pic>
      <p:pic>
        <p:nvPicPr>
          <p:cNvPr id="2097157" name="7" descr="4资源 5"/>
          <p:cNvPicPr>
            <a:picLocks noChangeAspect="1"/>
          </p:cNvPicPr>
          <p:nvPr>
            <p:custDataLst>
              <p:tags r:id="rId15"/>
            </p:custDataLst>
          </p:nvPr>
        </p:nvPicPr>
        <p:blipFill>
          <a:blip xmlns:r="http://schemas.openxmlformats.org/officeDocument/2006/relationships" r:embed="rId16"/>
          <a:srcRect l="1798" t="-84377" r="29936" b="-110637"/>
          <a:stretch>
            <a:fillRect/>
          </a:stretch>
        </p:blipFill>
        <p:spPr>
          <a:xfrm flipH="1">
            <a:off x="-6985" y="3457575"/>
            <a:ext cx="12197080" cy="3381375"/>
          </a:xfrm>
          <a:custGeom>
            <a:avLst/>
            <a:ahLst/>
            <a:cxnLst>
              <a:cxn ang="3">
                <a:pos x="hc" y="t"/>
              </a:cxn>
              <a:cxn ang="cd2">
                <a:pos x="l" y="vc"/>
              </a:cxn>
              <a:cxn ang="cd4">
                <a:pos x="hc" y="b"/>
              </a:cxn>
              <a:cxn ang="0">
                <a:pos x="r" y="vc"/>
              </a:cxn>
            </a:cxnLst>
            <a:rect l="l" t="t" r="r" b="b"/>
            <a:pathLst>
              <a:path w="19208" h="5325">
                <a:moveTo>
                  <a:pt x="19204" y="3328"/>
                </a:moveTo>
                <a:lnTo>
                  <a:pt x="19208" y="3328"/>
                </a:lnTo>
                <a:lnTo>
                  <a:pt x="19208" y="5325"/>
                </a:lnTo>
                <a:lnTo>
                  <a:pt x="19204" y="5325"/>
                </a:lnTo>
                <a:lnTo>
                  <a:pt x="19204" y="3328"/>
                </a:lnTo>
                <a:close/>
                <a:moveTo>
                  <a:pt x="0" y="1523"/>
                </a:moveTo>
                <a:lnTo>
                  <a:pt x="19204" y="1523"/>
                </a:lnTo>
                <a:lnTo>
                  <a:pt x="19204" y="3328"/>
                </a:lnTo>
                <a:lnTo>
                  <a:pt x="0" y="3328"/>
                </a:lnTo>
                <a:lnTo>
                  <a:pt x="0" y="1523"/>
                </a:lnTo>
                <a:close/>
                <a:moveTo>
                  <a:pt x="19204" y="0"/>
                </a:moveTo>
                <a:lnTo>
                  <a:pt x="19208" y="0"/>
                </a:lnTo>
                <a:lnTo>
                  <a:pt x="19208" y="1523"/>
                </a:lnTo>
                <a:lnTo>
                  <a:pt x="19204" y="1523"/>
                </a:lnTo>
                <a:lnTo>
                  <a:pt x="19204" y="0"/>
                </a:lnTo>
                <a:close/>
              </a:path>
            </a:pathLst>
          </a:custGeom>
          <a:effectLst/>
        </p:spPr>
      </p:pic>
      <p:pic>
        <p:nvPicPr>
          <p:cNvPr id="2097159" name="1" descr="1资源 2"/>
          <p:cNvPicPr>
            <a:picLocks noChangeAspect="1"/>
          </p:cNvPicPr>
          <p:nvPr>
            <p:custDataLst>
              <p:tags r:id="rId17"/>
            </p:custDataLst>
          </p:nvPr>
        </p:nvPicPr>
        <p:blipFill>
          <a:blip xmlns:r="http://schemas.openxmlformats.org/officeDocument/2006/relationships" r:embed="rId18"/>
          <a:srcRect l="3988" r="30873"/>
          <a:stretch>
            <a:fillRect/>
          </a:stretch>
        </p:blipFill>
        <p:spPr>
          <a:xfrm flipH="1">
            <a:off x="-3810" y="3333750"/>
            <a:ext cx="12195810" cy="3327400"/>
          </a:xfrm>
          <a:custGeom>
            <a:avLst/>
            <a:ahLst/>
            <a:cxnLst>
              <a:cxn ang="3">
                <a:pos x="hc" y="t"/>
              </a:cxn>
              <a:cxn ang="cd2">
                <a:pos x="l" y="vc"/>
              </a:cxn>
              <a:cxn ang="cd4">
                <a:pos x="hc" y="b"/>
              </a:cxn>
              <a:cxn ang="0">
                <a:pos x="r" y="vc"/>
              </a:cxn>
            </a:cxnLst>
            <a:rect l="l" t="t" r="r" b="b"/>
            <a:pathLst>
              <a:path w="19206" h="5240">
                <a:moveTo>
                  <a:pt x="0" y="0"/>
                </a:moveTo>
                <a:lnTo>
                  <a:pt x="19206" y="0"/>
                </a:lnTo>
                <a:lnTo>
                  <a:pt x="19206" y="5240"/>
                </a:lnTo>
                <a:lnTo>
                  <a:pt x="0" y="5240"/>
                </a:lnTo>
                <a:lnTo>
                  <a:pt x="0" y="0"/>
                </a:lnTo>
                <a:close/>
              </a:path>
            </a:pathLst>
          </a:custGeom>
        </p:spPr>
      </p:pic>
      <p:pic>
        <p:nvPicPr>
          <p:cNvPr id="2097161" name="2" descr="2资源 3"/>
          <p:cNvPicPr>
            <a:picLocks noChangeAspect="1"/>
          </p:cNvPicPr>
          <p:nvPr>
            <p:custDataLst>
              <p:tags r:id="rId19"/>
            </p:custDataLst>
          </p:nvPr>
        </p:nvPicPr>
        <p:blipFill>
          <a:blip xmlns:r="http://schemas.openxmlformats.org/officeDocument/2006/relationships" r:embed="rId20"/>
          <a:srcRect l="3662" r="30881"/>
          <a:stretch>
            <a:fillRect/>
          </a:stretch>
        </p:blipFill>
        <p:spPr>
          <a:xfrm flipH="1">
            <a:off x="12065" y="3529330"/>
            <a:ext cx="12169140" cy="2935605"/>
          </a:xfrm>
          <a:custGeom>
            <a:avLst/>
            <a:ahLst/>
            <a:cxnLst>
              <a:cxn ang="3">
                <a:pos x="hc" y="t"/>
              </a:cxn>
              <a:cxn ang="cd2">
                <a:pos x="l" y="vc"/>
              </a:cxn>
              <a:cxn ang="cd4">
                <a:pos x="hc" y="b"/>
              </a:cxn>
              <a:cxn ang="0">
                <a:pos x="r" y="vc"/>
              </a:cxn>
            </a:cxnLst>
            <a:rect l="l" t="t" r="r" b="b"/>
            <a:pathLst>
              <a:path w="19164" h="4623">
                <a:moveTo>
                  <a:pt x="0" y="0"/>
                </a:moveTo>
                <a:lnTo>
                  <a:pt x="19164" y="0"/>
                </a:lnTo>
                <a:lnTo>
                  <a:pt x="19164" y="4623"/>
                </a:lnTo>
                <a:lnTo>
                  <a:pt x="0" y="4623"/>
                </a:lnTo>
                <a:lnTo>
                  <a:pt x="0" y="0"/>
                </a:lnTo>
                <a:close/>
              </a:path>
            </a:pathLst>
          </a:custGeom>
        </p:spPr>
      </p:pic>
      <p:pic>
        <p:nvPicPr>
          <p:cNvPr id="2097163" name="6" descr="3资源 4"/>
          <p:cNvPicPr>
            <a:picLocks noChangeAspect="1"/>
          </p:cNvPicPr>
          <p:nvPr>
            <p:custDataLst>
              <p:tags r:id="rId21"/>
            </p:custDataLst>
          </p:nvPr>
        </p:nvPicPr>
        <p:blipFill>
          <a:blip xmlns:r="http://schemas.openxmlformats.org/officeDocument/2006/relationships" r:embed="rId22"/>
          <a:srcRect l="2149" r="30252"/>
          <a:stretch>
            <a:fillRect/>
          </a:stretch>
        </p:blipFill>
        <p:spPr>
          <a:xfrm flipH="1">
            <a:off x="22860" y="4243705"/>
            <a:ext cx="12167235" cy="1510030"/>
          </a:xfrm>
          <a:custGeom>
            <a:avLst/>
            <a:ahLst/>
            <a:cxnLst>
              <a:cxn ang="3">
                <a:pos x="hc" y="t"/>
              </a:cxn>
              <a:cxn ang="cd2">
                <a:pos x="l" y="vc"/>
              </a:cxn>
              <a:cxn ang="cd4">
                <a:pos x="hc" y="b"/>
              </a:cxn>
              <a:cxn ang="0">
                <a:pos x="r" y="vc"/>
              </a:cxn>
            </a:cxnLst>
            <a:rect l="l" t="t" r="r" b="b"/>
            <a:pathLst>
              <a:path w="19161" h="2378">
                <a:moveTo>
                  <a:pt x="0" y="0"/>
                </a:moveTo>
                <a:lnTo>
                  <a:pt x="19161" y="0"/>
                </a:lnTo>
                <a:lnTo>
                  <a:pt x="19161" y="2378"/>
                </a:lnTo>
                <a:lnTo>
                  <a:pt x="0" y="2378"/>
                </a:lnTo>
                <a:lnTo>
                  <a:pt x="0" y="0"/>
                </a:lnTo>
                <a:close/>
              </a:path>
            </a:pathLst>
          </a:custGeom>
          <a:effectLst/>
        </p:spPr>
      </p:pic>
      <p:sp>
        <p:nvSpPr>
          <p:cNvPr id="1048678" name="椭圆 10"/>
          <p:cNvSpPr/>
          <p:nvPr>
            <p:custDataLst>
              <p:tags r:id="rId23"/>
            </p:custDataLst>
          </p:nvPr>
        </p:nvSpPr>
        <p:spPr>
          <a:xfrm>
            <a:off x="4651375" y="3312795"/>
            <a:ext cx="71755" cy="7175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椭圆 12"/>
          <p:cNvSpPr>
            <a:spLocks noChangeAspect="1"/>
          </p:cNvSpPr>
          <p:nvPr>
            <p:custDataLst>
              <p:tags r:id="rId24"/>
            </p:custDataLst>
          </p:nvPr>
        </p:nvSpPr>
        <p:spPr>
          <a:xfrm>
            <a:off x="6383655" y="4570730"/>
            <a:ext cx="54000" cy="54000"/>
          </a:xfrm>
          <a:prstGeom prst="ellipse"/>
          <a:solidFill>
            <a:schemeClr val="accent1">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82" name="椭圆 13"/>
          <p:cNvSpPr/>
          <p:nvPr>
            <p:custDataLst>
              <p:tags r:id="rId25"/>
            </p:custDataLst>
          </p:nvPr>
        </p:nvSpPr>
        <p:spPr>
          <a:xfrm>
            <a:off x="3874770" y="3529330"/>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60000"/>
                  <a:lumOff val="40000"/>
                </a:schemeClr>
              </a:solidFill>
              <a:cs typeface="MiSans Normal" panose="00000500000000000000" charset="-122"/>
            </a:endParaRPr>
          </a:p>
        </p:txBody>
      </p:sp>
      <p:sp>
        <p:nvSpPr>
          <p:cNvPr id="1048684" name="椭圆 20"/>
          <p:cNvSpPr>
            <a:spLocks noChangeAspect="1"/>
          </p:cNvSpPr>
          <p:nvPr>
            <p:custDataLst>
              <p:tags r:id="rId26"/>
            </p:custDataLst>
          </p:nvPr>
        </p:nvSpPr>
        <p:spPr>
          <a:xfrm>
            <a:off x="7347585" y="5753735"/>
            <a:ext cx="54000" cy="54000"/>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86" name="椭圆 21"/>
          <p:cNvSpPr>
            <a:spLocks noChangeAspect="1"/>
          </p:cNvSpPr>
          <p:nvPr>
            <p:custDataLst>
              <p:tags r:id="rId27"/>
            </p:custDataLst>
          </p:nvPr>
        </p:nvSpPr>
        <p:spPr>
          <a:xfrm>
            <a:off x="8205470" y="5859145"/>
            <a:ext cx="54000" cy="54000"/>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88" name="椭圆 22"/>
          <p:cNvSpPr/>
          <p:nvPr>
            <p:custDataLst>
              <p:tags r:id="rId28"/>
            </p:custDataLst>
          </p:nvPr>
        </p:nvSpPr>
        <p:spPr>
          <a:xfrm>
            <a:off x="9119235" y="5871845"/>
            <a:ext cx="71755" cy="71755"/>
          </a:xfrm>
          <a:prstGeom prst="ellipse"/>
          <a:solidFill>
            <a:schemeClr val="accent1">
              <a:lumMod val="60000"/>
              <a:lumOff val="4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90" name="椭圆 24"/>
          <p:cNvSpPr/>
          <p:nvPr>
            <p:custDataLst>
              <p:tags r:id="rId29"/>
            </p:custDataLst>
          </p:nvPr>
        </p:nvSpPr>
        <p:spPr>
          <a:xfrm>
            <a:off x="8094980" y="6207125"/>
            <a:ext cx="71755" cy="71755"/>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92" name="椭圆 25"/>
          <p:cNvSpPr>
            <a:spLocks noChangeAspect="1"/>
          </p:cNvSpPr>
          <p:nvPr>
            <p:custDataLst>
              <p:tags r:id="rId30"/>
            </p:custDataLst>
          </p:nvPr>
        </p:nvSpPr>
        <p:spPr>
          <a:xfrm>
            <a:off x="10527030" y="6006465"/>
            <a:ext cx="54000" cy="54000"/>
          </a:xfrm>
          <a:prstGeom prst="ellipse"/>
          <a:solidFill>
            <a:schemeClr val="bg1">
              <a:alpha val="5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accent1">
                  <a:lumMod val="20000"/>
                  <a:lumOff val="80000"/>
                </a:schemeClr>
              </a:solidFill>
              <a:cs typeface="MiSans Normal" panose="00000500000000000000" charset="-122"/>
            </a:endParaRPr>
          </a:p>
        </p:txBody>
      </p:sp>
      <p:sp>
        <p:nvSpPr>
          <p:cNvPr id="1048694" name="椭圆 26"/>
          <p:cNvSpPr/>
          <p:nvPr>
            <p:custDataLst>
              <p:tags r:id="rId31"/>
            </p:custDataLst>
          </p:nvPr>
        </p:nvSpPr>
        <p:spPr>
          <a:xfrm>
            <a:off x="9433560" y="6571615"/>
            <a:ext cx="71755" cy="71755"/>
          </a:xfrm>
          <a:prstGeom prst="ellipse"/>
          <a:solidFill>
            <a:schemeClr val="bg1">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accent1">
                  <a:lumMod val="20000"/>
                  <a:lumOff val="80000"/>
                </a:schemeClr>
              </a:solidFill>
              <a:cs typeface="MiSans Normal" panose="00000500000000000000" charset="-122"/>
            </a:endParaRPr>
          </a:p>
        </p:txBody>
      </p:sp>
      <p:sp>
        <p:nvSpPr>
          <p:cNvPr id="1048696" name="椭圆 28"/>
          <p:cNvSpPr>
            <a:spLocks noChangeAspect="1"/>
          </p:cNvSpPr>
          <p:nvPr>
            <p:custDataLst>
              <p:tags r:id="rId32"/>
            </p:custDataLst>
          </p:nvPr>
        </p:nvSpPr>
        <p:spPr>
          <a:xfrm>
            <a:off x="2879090" y="4290060"/>
            <a:ext cx="36000" cy="36000"/>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698" name="椭圆 29"/>
          <p:cNvSpPr>
            <a:spLocks noChangeAspect="1"/>
          </p:cNvSpPr>
          <p:nvPr>
            <p:custDataLst>
              <p:tags r:id="rId33"/>
            </p:custDataLst>
          </p:nvPr>
        </p:nvSpPr>
        <p:spPr>
          <a:xfrm>
            <a:off x="3332480" y="3907790"/>
            <a:ext cx="54000" cy="54000"/>
          </a:xfrm>
          <a:prstGeom prst="ellipse"/>
          <a:solidFill>
            <a:schemeClr val="bg1">
              <a:alpha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700" name="椭圆 30"/>
          <p:cNvSpPr/>
          <p:nvPr>
            <p:custDataLst>
              <p:tags r:id="rId34"/>
            </p:custDataLst>
          </p:nvPr>
        </p:nvSpPr>
        <p:spPr>
          <a:xfrm>
            <a:off x="3115310" y="4187825"/>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702" name="矩形 31"/>
          <p:cNvSpPr/>
          <p:nvPr>
            <p:custDataLst>
              <p:tags r:id="rId35"/>
            </p:custDataLst>
          </p:nvPr>
        </p:nvSpPr>
        <p:spPr>
          <a:xfrm>
            <a:off x="3067685" y="5777230"/>
            <a:ext cx="904875" cy="492125"/>
          </a:xfrm>
          <a:prstGeom prst="rect"/>
          <a:solidFill>
            <a:schemeClr val="accent1">
              <a:lumMod val="60000"/>
              <a:lumOff val="40000"/>
              <a:alpha val="4000"/>
            </a:schemeClr>
          </a:solidFill>
          <a:ln>
            <a:noFill/>
            <a:prstDash val="solid"/>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04" name="矩形 32"/>
          <p:cNvSpPr/>
          <p:nvPr>
            <p:custDataLst>
              <p:tags r:id="rId36"/>
            </p:custDataLst>
          </p:nvPr>
        </p:nvSpPr>
        <p:spPr>
          <a:xfrm>
            <a:off x="3582035" y="6062980"/>
            <a:ext cx="676910" cy="330200"/>
          </a:xfrm>
          <a:prstGeom prst="rect"/>
          <a:solidFill>
            <a:schemeClr val="accent1">
              <a:lumMod val="60000"/>
              <a:lumOff val="40000"/>
              <a:alpha val="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06" name="椭圆 33"/>
          <p:cNvSpPr>
            <a:spLocks noChangeAspect="1"/>
          </p:cNvSpPr>
          <p:nvPr>
            <p:custDataLst>
              <p:tags r:id="rId37"/>
            </p:custDataLst>
          </p:nvPr>
        </p:nvSpPr>
        <p:spPr>
          <a:xfrm>
            <a:off x="11123295" y="6284595"/>
            <a:ext cx="144000" cy="144000"/>
          </a:xfrm>
          <a:prstGeom prst="ellipse"/>
          <a:noFill/>
          <a:ln w="190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MiSans Normal" panose="00000500000000000000" charset="-122"/>
            </a:endParaRPr>
          </a:p>
        </p:txBody>
      </p:sp>
      <p:sp>
        <p:nvSpPr>
          <p:cNvPr id="1048708" name="椭圆 34"/>
          <p:cNvSpPr/>
          <p:nvPr>
            <p:custDataLst>
              <p:tags r:id="rId38"/>
            </p:custDataLst>
          </p:nvPr>
        </p:nvSpPr>
        <p:spPr>
          <a:xfrm>
            <a:off x="8221980" y="4083685"/>
            <a:ext cx="295275" cy="295275"/>
          </a:xfrm>
          <a:prstGeom prst="ellipse"/>
          <a:noFill/>
          <a:ln w="317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10" name="椭圆 35"/>
          <p:cNvSpPr>
            <a:spLocks noChangeAspect="1"/>
          </p:cNvSpPr>
          <p:nvPr>
            <p:custDataLst>
              <p:tags r:id="rId39"/>
            </p:custDataLst>
          </p:nvPr>
        </p:nvSpPr>
        <p:spPr>
          <a:xfrm>
            <a:off x="2771140" y="5342890"/>
            <a:ext cx="144000" cy="144000"/>
          </a:xfrm>
          <a:prstGeom prst="ellipse"/>
          <a:noFill/>
          <a:ln w="25400">
            <a:solidFill>
              <a:schemeClr val="accent2">
                <a:alpha val="1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12" name="日期占位符 3"/>
          <p:cNvSpPr>
            <a:spLocks noGrp="1"/>
          </p:cNvSpPr>
          <p:nvPr>
            <p:ph type="dt" sz="half" idx="10"/>
            <p:custDataLst>
              <p:tags r:id="rId4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4" name="页脚占位符 4"/>
          <p:cNvSpPr>
            <a:spLocks noGrp="1"/>
          </p:cNvSpPr>
          <p:nvPr>
            <p:ph type="ftr" sz="quarter" idx="11"/>
            <p:custDataLst>
              <p:tags r:id="rId41"/>
            </p:custDataLst>
          </p:nvPr>
        </p:nvSpPr>
        <p:spPr>
          <a:xfrm>
            <a:off x="4038600" y="6356350"/>
            <a:ext cx="4114800" cy="365125"/>
          </a:xfrm>
        </p:spPr>
        <p:txBody>
          <a:bodyPr/>
          <a:p>
            <a:endParaRPr altLang="en-US" lang="zh-CN"/>
          </a:p>
        </p:txBody>
      </p:sp>
      <p:sp>
        <p:nvSpPr>
          <p:cNvPr id="1048716" name="灯片编号占位符 5"/>
          <p:cNvSpPr>
            <a:spLocks noGrp="1"/>
          </p:cNvSpPr>
          <p:nvPr>
            <p:ph type="sldNum" sz="quarter" idx="12"/>
            <p:custDataLst>
              <p:tags r:id="rId4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718" name="正文"/>
          <p:cNvSpPr txBox="1">
            <a:spLocks noGrp="1"/>
          </p:cNvSpPr>
          <p:nvPr>
            <p:ph idx="2"/>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defRPr sz="1800">
                <a:sym typeface="+mn-ea"/>
              </a:defRPr>
            </a:lvl1pPr>
            <a:lvl2pPr>
              <a:defRPr sz="1600">
                <a:sym typeface="+mn-ea"/>
              </a:defRPr>
            </a:lvl2pPr>
            <a:lvl3pPr>
              <a:defRPr sz="1600">
                <a:sym typeface="+mn-ea"/>
              </a:defRPr>
            </a:lvl3pPr>
            <a:lvl4pPr>
              <a:defRPr sz="1400">
                <a:sym typeface="+mn-ea"/>
              </a:defRPr>
            </a:lvl4pPr>
            <a:lvl5pPr>
              <a:defRPr sz="1400">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0"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Normal" panose="00000500000000000000" charset="-122"/>
              </a:defRPr>
            </a:lvl1pPr>
          </a:lstStyle>
          <a:p>
            <a:pPr algn="ctr" lvl="0"/>
            <a:r>
              <a:rPr dirty="0">
                <a:sym typeface="+mn-ea"/>
              </a:rPr>
              <a:t>单击此处编辑母版标题样式</a:t>
            </a:r>
            <a:endParaRPr dirty="0">
              <a:sym typeface="+mn-ea"/>
            </a:endParaRPr>
          </a:p>
        </p:txBody>
      </p:sp>
      <p:sp>
        <p:nvSpPr>
          <p:cNvPr id="1048722" name="日期占位符 3"/>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4" name="页脚占位符 4"/>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6" name="灯片编号占位符 5"/>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28" name="内容占位符 9"/>
          <p:cNvSpPr>
            <a:spLocks noGrp="1"/>
          </p:cNvSpPr>
          <p:nvPr>
            <p:ph idx="15"/>
            <p:custDataLst>
              <p:tags r:id="rId1"/>
            </p:custDataLst>
          </p:nvPr>
        </p:nvSpPr>
        <p:spPr>
          <a:xfrm>
            <a:off x="2693033" y="2400299"/>
            <a:ext cx="8821420" cy="2802231"/>
          </a:xfrm>
          <a:prstGeom prst="rect"/>
        </p:spPr>
        <p:txBody>
          <a:bodyPr/>
          <a:p>
            <a:pPr algn="ctr"/>
            <a:endParaRPr altLang="en-US" dirty="0" lang="zh-CN"/>
          </a:p>
        </p:txBody>
      </p:sp>
      <p:sp>
        <p:nvSpPr>
          <p:cNvPr id="1048730" name="副标题"/>
          <p:cNvSpPr txBox="1">
            <a:spLocks noGrp="1"/>
          </p:cNvSpPr>
          <p:nvPr>
            <p:ph type="body" idx="14" hasCustomPrompt="1"/>
            <p:custDataLst>
              <p:tags r:id="rId2"/>
            </p:custDataLst>
          </p:nvPr>
        </p:nvSpPr>
        <p:spPr>
          <a:xfrm>
            <a:off x="429895" y="1898650"/>
            <a:ext cx="2909570" cy="501650"/>
          </a:xfrm>
          <a:prstGeom prst="rect"/>
          <a:noFill/>
        </p:spPr>
        <p:txBody>
          <a:bodyPr anchor="t" bIns="45720" lIns="91440" rIns="91440" rtlCol="0" tIns="45720" wrap="square">
            <a:normAutofit/>
          </a:bodyPr>
          <a:lstStyle>
            <a:defPPr>
              <a:defRPr lang="zh-CN"/>
            </a:defPPr>
            <a:lvl1pPr algn="l" defTabSz="914400" eaLnBrk="1" fontAlgn="auto" hangingPunct="1" latinLnBrk="0" lvl="0" marL="0" marR="0" rtl="0">
              <a:lnSpc>
                <a:spcPct val="90000"/>
              </a:lnSpc>
              <a:buClrTx/>
              <a:buSzTx/>
              <a:buFontTx/>
              <a:buNone/>
              <a:defRPr altLang="zh-CN" baseline="0" b="0" cap="none" dirty="0" sz="2400" i="0" kern="1200" kumimoji="0" lang="en-US" noProof="1" normalizeH="0" spc="0" strike="noStrike" u="none">
                <a:gradFill flip="none" rotWithShape="1">
                  <a:gsLst>
                    <a:gs pos="0">
                      <a:schemeClr val="accent1"/>
                    </a:gs>
                    <a:gs pos="100000">
                      <a:schemeClr val="tx1"/>
                    </a:gs>
                  </a:gsLst>
                  <a:lin ang="2700000" scaled="1"/>
                </a:gradFill>
                <a:effectLst/>
                <a:latin typeface="+mn-lt"/>
                <a:ea typeface="+mn-lt"/>
                <a:cs typeface="MiSans Normal" panose="00000500000000000000" charset="-122"/>
                <a:sym typeface="+mn-ea"/>
              </a:defRPr>
            </a:lvl1pPr>
          </a:lstStyle>
          <a:p>
            <a:pPr algn="l" lvl="0">
              <a:lnSpc>
                <a:spcPct val="90000"/>
              </a:lnSpc>
              <a:buClrTx/>
              <a:buSzTx/>
              <a:buFontTx/>
            </a:pPr>
            <a:r>
              <a:rPr>
                <a:sym typeface="+mn-ea"/>
              </a:rPr>
              <a:t>单击编辑副标题</a:t>
            </a:r>
            <a:endParaRPr>
              <a:sym typeface="+mn-ea"/>
            </a:endParaRPr>
          </a:p>
        </p:txBody>
      </p:sp>
      <p:sp>
        <p:nvSpPr>
          <p:cNvPr id="1048732" name="标题"/>
          <p:cNvSpPr txBox="1">
            <a:spLocks noGrp="1"/>
          </p:cNvSpPr>
          <p:nvPr>
            <p:ph type="title" idx="13" hasCustomPrompt="1"/>
            <p:custDataLst>
              <p:tags r:id="rId3"/>
            </p:custDataLst>
          </p:nvPr>
        </p:nvSpPr>
        <p:spPr>
          <a:xfrm>
            <a:off x="429895" y="845185"/>
            <a:ext cx="2909570" cy="1016635"/>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400" i="0" kern="1200" kumimoji="0" lang="zh-CN" noProof="1" normalizeH="0" spc="0" strike="noStrike" u="none">
                <a:solidFill>
                  <a:schemeClr val="tx1"/>
                </a:solidFill>
                <a:effectLst/>
                <a:latin typeface="+mj-lt"/>
                <a:ea typeface="+mj-lt"/>
                <a:cs typeface="MiSans Normal" panose="00000500000000000000" charset="-122"/>
                <a:sym typeface="+mn-ea"/>
              </a:defRPr>
            </a:lvl1pPr>
          </a:lstStyle>
          <a:p>
            <a:pPr lvl="0">
              <a:lnSpc>
                <a:spcPct val="100000"/>
              </a:lnSpc>
            </a:pPr>
            <a:r>
              <a:rPr>
                <a:sym typeface="+mn-ea"/>
              </a:rPr>
              <a:t>标题</a:t>
            </a:r>
            <a:endParaRPr>
              <a:sym typeface="+mn-ea"/>
            </a:endParaRPr>
          </a:p>
        </p:txBody>
      </p:sp>
      <p:sp>
        <p:nvSpPr>
          <p:cNvPr id="1048734" name="椭圆 70"/>
          <p:cNvSpPr/>
          <p:nvPr>
            <p:custDataLst>
              <p:tags r:id="rId4"/>
            </p:custDataLst>
          </p:nvPr>
        </p:nvSpPr>
        <p:spPr>
          <a:xfrm>
            <a:off x="1934845" y="3610610"/>
            <a:ext cx="173990" cy="179070"/>
          </a:xfrm>
          <a:prstGeom prst="ellipse"/>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6" name="椭圆 71"/>
          <p:cNvSpPr/>
          <p:nvPr>
            <p:custDataLst>
              <p:tags r:id="rId5"/>
            </p:custDataLst>
          </p:nvPr>
        </p:nvSpPr>
        <p:spPr>
          <a:xfrm>
            <a:off x="1904365" y="3578860"/>
            <a:ext cx="235585" cy="242570"/>
          </a:xfrm>
          <a:prstGeom prst="ellipse"/>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cxnSp>
        <p:nvCxnSpPr>
          <p:cNvPr id="3145737" name="直接连接符 72"/>
          <p:cNvCxnSpPr>
            <a:cxnSpLocks/>
          </p:cNvCxnSpPr>
          <p:nvPr>
            <p:custDataLst>
              <p:tags r:id="rId6"/>
            </p:custDataLst>
          </p:nvPr>
        </p:nvCxnSpPr>
        <p:spPr>
          <a:xfrm>
            <a:off x="2022475" y="3815715"/>
            <a:ext cx="0" cy="2451100"/>
          </a:xfrm>
          <a:prstGeom prst="line"/>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097165" name="5" descr="5资源 6"/>
          <p:cNvPicPr>
            <a:picLocks noChangeAspect="1"/>
          </p:cNvPicPr>
          <p:nvPr>
            <p:custDataLst>
              <p:tags r:id="rId7"/>
            </p:custDataLst>
          </p:nvPr>
        </p:nvPicPr>
        <p:blipFill>
          <a:blip xmlns:r="http://schemas.openxmlformats.org/officeDocument/2006/relationships" r:embed="rId8"/>
          <a:srcRect l="13110" r="45766"/>
          <a:stretch>
            <a:fillRect/>
          </a:stretch>
        </p:blipFill>
        <p:spPr>
          <a:xfrm rot="21360000" flipV="1">
            <a:off x="-45102" y="5465260"/>
            <a:ext cx="12282205" cy="864235"/>
          </a:xfrm>
          <a:custGeom>
            <a:avLst/>
            <a:ahLst/>
            <a:cxnLst>
              <a:cxn ang="3">
                <a:pos x="hc" y="t"/>
              </a:cxn>
              <a:cxn ang="cd2">
                <a:pos x="l" y="vc"/>
              </a:cxn>
              <a:cxn ang="cd4">
                <a:pos x="hc" y="b"/>
              </a:cxn>
              <a:cxn ang="0">
                <a:pos x="r" y="vc"/>
              </a:cxn>
            </a:cxnLst>
            <a:rect l="l" t="t" r="r" b="b"/>
            <a:pathLst>
              <a:path w="19342" h="1361">
                <a:moveTo>
                  <a:pt x="0" y="0"/>
                </a:moveTo>
                <a:lnTo>
                  <a:pt x="19247" y="0"/>
                </a:lnTo>
                <a:lnTo>
                  <a:pt x="19342" y="1361"/>
                </a:lnTo>
                <a:lnTo>
                  <a:pt x="95" y="1361"/>
                </a:lnTo>
                <a:lnTo>
                  <a:pt x="0" y="0"/>
                </a:lnTo>
                <a:close/>
              </a:path>
            </a:pathLst>
          </a:custGeom>
        </p:spPr>
      </p:pic>
      <p:pic>
        <p:nvPicPr>
          <p:cNvPr id="2097167" name="3" descr="6资源 7"/>
          <p:cNvPicPr>
            <a:picLocks noChangeAspect="1"/>
          </p:cNvPicPr>
          <p:nvPr>
            <p:custDataLst>
              <p:tags r:id="rId9"/>
            </p:custDataLst>
          </p:nvPr>
        </p:nvPicPr>
        <p:blipFill>
          <a:blip xmlns:r="http://schemas.openxmlformats.org/officeDocument/2006/relationships" r:embed="rId10"/>
          <a:srcRect l="13577" r="45784"/>
          <a:stretch>
            <a:fillRect/>
          </a:stretch>
        </p:blipFill>
        <p:spPr>
          <a:xfrm rot="21360000" flipV="1">
            <a:off x="-64632" y="5295915"/>
            <a:ext cx="12313644" cy="1204595"/>
          </a:xfrm>
          <a:custGeom>
            <a:avLst/>
            <a:ahLst/>
            <a:cxnLst>
              <a:cxn ang="3">
                <a:pos x="hc" y="t"/>
              </a:cxn>
              <a:cxn ang="cd2">
                <a:pos x="l" y="vc"/>
              </a:cxn>
              <a:cxn ang="cd4">
                <a:pos x="hc" y="b"/>
              </a:cxn>
              <a:cxn ang="0">
                <a:pos x="r" y="vc"/>
              </a:cxn>
            </a:cxnLst>
            <a:rect l="l" t="t" r="r" b="b"/>
            <a:pathLst>
              <a:path w="19392" h="1897">
                <a:moveTo>
                  <a:pt x="0" y="0"/>
                </a:moveTo>
                <a:lnTo>
                  <a:pt x="19259" y="0"/>
                </a:lnTo>
                <a:lnTo>
                  <a:pt x="19392" y="1897"/>
                </a:lnTo>
                <a:lnTo>
                  <a:pt x="133" y="1897"/>
                </a:lnTo>
                <a:lnTo>
                  <a:pt x="0" y="0"/>
                </a:lnTo>
                <a:close/>
              </a:path>
            </a:pathLst>
          </a:custGeom>
        </p:spPr>
      </p:pic>
      <p:pic>
        <p:nvPicPr>
          <p:cNvPr id="2097169" name="4" descr="7资源 8"/>
          <p:cNvPicPr>
            <a:picLocks noChangeAspect="1"/>
          </p:cNvPicPr>
          <p:nvPr>
            <p:custDataLst>
              <p:tags r:id="rId11"/>
            </p:custDataLst>
          </p:nvPr>
        </p:nvPicPr>
        <p:blipFill>
          <a:blip xmlns:r="http://schemas.openxmlformats.org/officeDocument/2006/relationships" r:embed="rId12"/>
          <a:srcRect l="13292" r="45774"/>
          <a:stretch>
            <a:fillRect/>
          </a:stretch>
        </p:blipFill>
        <p:spPr>
          <a:xfrm rot="21360000" flipV="1">
            <a:off x="-70592" y="5374464"/>
            <a:ext cx="12314134" cy="1047750"/>
          </a:xfrm>
          <a:custGeom>
            <a:avLst/>
            <a:ahLst/>
            <a:cxnLst>
              <a:cxn ang="3">
                <a:pos x="hc" y="t"/>
              </a:cxn>
              <a:cxn ang="cd2">
                <a:pos x="l" y="vc"/>
              </a:cxn>
              <a:cxn ang="cd4">
                <a:pos x="hc" y="b"/>
              </a:cxn>
              <a:cxn ang="0">
                <a:pos x="r" y="vc"/>
              </a:cxn>
            </a:cxnLst>
            <a:rect l="l" t="t" r="r" b="b"/>
            <a:pathLst>
              <a:path w="19392" h="1650">
                <a:moveTo>
                  <a:pt x="0" y="0"/>
                </a:moveTo>
                <a:lnTo>
                  <a:pt x="19277" y="0"/>
                </a:lnTo>
                <a:lnTo>
                  <a:pt x="19392" y="1650"/>
                </a:lnTo>
                <a:lnTo>
                  <a:pt x="115" y="1650"/>
                </a:lnTo>
                <a:lnTo>
                  <a:pt x="0" y="0"/>
                </a:lnTo>
                <a:close/>
              </a:path>
            </a:pathLst>
          </a:custGeom>
        </p:spPr>
      </p:pic>
      <p:pic>
        <p:nvPicPr>
          <p:cNvPr id="2097171" name="7" descr="4资源 5"/>
          <p:cNvPicPr>
            <a:picLocks noChangeAspect="1"/>
          </p:cNvPicPr>
          <p:nvPr>
            <p:custDataLst>
              <p:tags r:id="rId13"/>
            </p:custDataLst>
          </p:nvPr>
        </p:nvPicPr>
        <p:blipFill>
          <a:blip xmlns:r="http://schemas.openxmlformats.org/officeDocument/2006/relationships" r:embed="rId14"/>
          <a:srcRect l="12541" r="45722"/>
          <a:stretch>
            <a:fillRect/>
          </a:stretch>
        </p:blipFill>
        <p:spPr>
          <a:xfrm rot="21360000" flipV="1">
            <a:off x="-36825" y="5629570"/>
            <a:ext cx="12262475" cy="536575"/>
          </a:xfrm>
          <a:custGeom>
            <a:avLst/>
            <a:ahLst/>
            <a:cxnLst>
              <a:cxn ang="3">
                <a:pos x="hc" y="t"/>
              </a:cxn>
              <a:cxn ang="cd2">
                <a:pos x="l" y="vc"/>
              </a:cxn>
              <a:cxn ang="cd4">
                <a:pos x="hc" y="b"/>
              </a:cxn>
              <a:cxn ang="0">
                <a:pos x="r" y="vc"/>
              </a:cxn>
            </a:cxnLst>
            <a:rect l="l" t="t" r="r" b="b"/>
            <a:pathLst>
              <a:path w="19311" h="845">
                <a:moveTo>
                  <a:pt x="0" y="0"/>
                </a:moveTo>
                <a:lnTo>
                  <a:pt x="19252" y="0"/>
                </a:lnTo>
                <a:lnTo>
                  <a:pt x="19311" y="845"/>
                </a:lnTo>
                <a:lnTo>
                  <a:pt x="59" y="845"/>
                </a:lnTo>
                <a:lnTo>
                  <a:pt x="0" y="0"/>
                </a:lnTo>
                <a:close/>
              </a:path>
            </a:pathLst>
          </a:custGeom>
          <a:effectLst/>
        </p:spPr>
      </p:pic>
      <p:pic>
        <p:nvPicPr>
          <p:cNvPr id="2097173" name="2" descr="2资源 3"/>
          <p:cNvPicPr>
            <a:picLocks noChangeAspect="1"/>
          </p:cNvPicPr>
          <p:nvPr>
            <p:custDataLst>
              <p:tags r:id="rId15"/>
            </p:custDataLst>
          </p:nvPr>
        </p:nvPicPr>
        <p:blipFill>
          <a:blip xmlns:r="http://schemas.openxmlformats.org/officeDocument/2006/relationships" r:embed="rId16"/>
          <a:srcRect l="13911" r="45796"/>
          <a:stretch>
            <a:fillRect/>
          </a:stretch>
        </p:blipFill>
        <p:spPr>
          <a:xfrm rot="21360000" flipV="1">
            <a:off x="-62953" y="5211061"/>
            <a:ext cx="12317905" cy="1374775"/>
          </a:xfrm>
          <a:custGeom>
            <a:avLst/>
            <a:ahLst/>
            <a:cxnLst>
              <a:cxn ang="3">
                <a:pos x="hc" y="t"/>
              </a:cxn>
              <a:cxn ang="cd2">
                <a:pos x="l" y="vc"/>
              </a:cxn>
              <a:cxn ang="cd4">
                <a:pos x="hc" y="b"/>
              </a:cxn>
              <a:cxn ang="0">
                <a:pos x="r" y="vc"/>
              </a:cxn>
            </a:cxnLst>
            <a:rect l="l" t="t" r="r" b="b"/>
            <a:pathLst>
              <a:path w="19398" h="2165">
                <a:moveTo>
                  <a:pt x="0" y="0"/>
                </a:moveTo>
                <a:lnTo>
                  <a:pt x="19247" y="0"/>
                </a:lnTo>
                <a:lnTo>
                  <a:pt x="19398" y="2165"/>
                </a:lnTo>
                <a:lnTo>
                  <a:pt x="151" y="2165"/>
                </a:lnTo>
                <a:lnTo>
                  <a:pt x="0" y="0"/>
                </a:lnTo>
                <a:close/>
              </a:path>
            </a:pathLst>
          </a:custGeom>
        </p:spPr>
      </p:pic>
      <p:pic>
        <p:nvPicPr>
          <p:cNvPr id="2097175" name="6" descr="3资源 4"/>
          <p:cNvPicPr>
            <a:picLocks noChangeAspect="1"/>
          </p:cNvPicPr>
          <p:nvPr>
            <p:custDataLst>
              <p:tags r:id="rId17"/>
            </p:custDataLst>
          </p:nvPr>
        </p:nvPicPr>
        <p:blipFill>
          <a:blip xmlns:r="http://schemas.openxmlformats.org/officeDocument/2006/relationships" r:embed="rId18"/>
          <a:srcRect l="12778" r="45738"/>
          <a:stretch>
            <a:fillRect/>
          </a:stretch>
        </p:blipFill>
        <p:spPr>
          <a:xfrm rot="21360000" flipV="1">
            <a:off x="-46612" y="5544067"/>
            <a:ext cx="12278239" cy="707390"/>
          </a:xfrm>
          <a:custGeom>
            <a:avLst/>
            <a:ahLst/>
            <a:cxnLst>
              <a:cxn ang="3">
                <a:pos x="hc" y="t"/>
              </a:cxn>
              <a:cxn ang="cd2">
                <a:pos x="l" y="vc"/>
              </a:cxn>
              <a:cxn ang="cd4">
                <a:pos x="hc" y="b"/>
              </a:cxn>
              <a:cxn ang="0">
                <a:pos x="r" y="vc"/>
              </a:cxn>
            </a:cxnLst>
            <a:rect l="l" t="t" r="r" b="b"/>
            <a:pathLst>
              <a:path w="19336" h="1114">
                <a:moveTo>
                  <a:pt x="0" y="0"/>
                </a:moveTo>
                <a:lnTo>
                  <a:pt x="19258" y="0"/>
                </a:lnTo>
                <a:lnTo>
                  <a:pt x="19336" y="1114"/>
                </a:lnTo>
                <a:lnTo>
                  <a:pt x="78" y="1114"/>
                </a:lnTo>
                <a:lnTo>
                  <a:pt x="0" y="0"/>
                </a:lnTo>
                <a:close/>
              </a:path>
            </a:pathLst>
          </a:custGeom>
          <a:effectLst/>
        </p:spPr>
      </p:pic>
      <p:sp>
        <p:nvSpPr>
          <p:cNvPr id="1048738" name="日期占位符 2"/>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3"/>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742" name="灯片编号占位符 4"/>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44" name="标题"/>
          <p:cNvSpPr txBox="1">
            <a:spLocks noGrp="1"/>
          </p:cNvSpPr>
          <p:nvPr>
            <p:ph type="title" idx="13" hasCustomPrompt="1"/>
            <p:custDataLst>
              <p:tags r:id="rId1"/>
            </p:custDataLst>
          </p:nvPr>
        </p:nvSpPr>
        <p:spPr>
          <a:xfrm>
            <a:off x="6116320" y="1090930"/>
            <a:ext cx="5403215" cy="2945765"/>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6600" i="0" kern="1200" kumimoji="0" lang="zh-CN" noProof="1" normalizeH="0" spc="0" strike="noStrike" u="none">
                <a:gradFill flip="none" rotWithShape="1">
                  <a:gsLst>
                    <a:gs pos="0">
                      <a:schemeClr val="accent1"/>
                    </a:gs>
                    <a:gs pos="100000">
                      <a:schemeClr val="tx1"/>
                    </a:gs>
                  </a:gsLst>
                  <a:lin ang="13500000" scaled="1"/>
                </a:gradFill>
                <a:latin typeface="MiSans Heavy" panose="00000A00000000000000" charset="-122"/>
                <a:ea typeface="MiSans Heavy" panose="00000A00000000000000" charset="-122"/>
                <a:cs typeface="MiSans Normal" panose="00000500000000000000" charset="-122"/>
                <a:sym typeface="+mn-ea"/>
              </a:defRPr>
            </a:lvl1pPr>
          </a:lstStyle>
          <a:p>
            <a:pPr algn="l" lvl="0">
              <a:buClrTx/>
              <a:buSzTx/>
              <a:buFontTx/>
            </a:pPr>
            <a:r>
              <a:rPr>
                <a:sym typeface="+mn-ea"/>
              </a:rPr>
              <a:t>单击编辑标题</a:t>
            </a:r>
            <a:endParaRPr>
              <a:sym typeface="+mn-ea"/>
            </a:endParaRPr>
          </a:p>
        </p:txBody>
      </p:sp>
      <p:sp>
        <p:nvSpPr>
          <p:cNvPr id="1048746" name="节编号"/>
          <p:cNvSpPr txBox="1">
            <a:spLocks noGrp="1"/>
          </p:cNvSpPr>
          <p:nvPr>
            <p:ph type="body" idx="9" hasCustomPrompt="1"/>
            <p:custDataLst>
              <p:tags r:id="rId2"/>
            </p:custDataLst>
          </p:nvPr>
        </p:nvSpPr>
        <p:spPr>
          <a:xfrm>
            <a:off x="2686685" y="1091565"/>
            <a:ext cx="3261995" cy="2944495"/>
          </a:xfrm>
          <a:prstGeom prst="rect"/>
          <a:noFill/>
        </p:spPr>
        <p:txBody>
          <a:bodyPr anchor="ctr" anchorCtr="0" bIns="45720" lIns="91440" rIns="91440" rtlCol="0" tIns="45720" vert="horz" wrap="square">
            <a:normAutofit/>
          </a:bodyPr>
          <a:lstStyle>
            <a:defPPr>
              <a:defRPr lang="zh-CN"/>
            </a:defPPr>
            <a:lvl1pPr algn="r" defTabSz="914400" eaLnBrk="1" fontAlgn="auto" hangingPunct="1" latinLnBrk="0" lvl="0" marL="0" marR="0" rtl="0">
              <a:lnSpc>
                <a:spcPct val="100000"/>
              </a:lnSpc>
              <a:buClrTx/>
              <a:buSzTx/>
              <a:buFontTx/>
              <a:buNone/>
              <a:defRPr altLang="zh-CN" baseline="0" b="0" cap="none" dirty="0" sz="11500" i="0" kern="1200" kumimoji="0" lang="en-US" noProof="1" normalizeH="0" spc="0" strike="noStrike" u="none">
                <a:gradFill>
                  <a:gsLst>
                    <a:gs pos="23000">
                      <a:schemeClr val="accent1">
                        <a:alpha val="50000"/>
                      </a:schemeClr>
                    </a:gs>
                    <a:gs pos="100000">
                      <a:schemeClr val="accent2">
                        <a:alpha val="50000"/>
                      </a:schemeClr>
                    </a:gs>
                  </a:gsLst>
                  <a:lin ang="13500000" scaled="1"/>
                </a:gradFill>
                <a:latin typeface="+mj-lt"/>
                <a:ea typeface="+mj-lt"/>
                <a:cs typeface="MiSans Normal" panose="00000500000000000000" charset="-122"/>
                <a:sym typeface="+mn-ea"/>
              </a:defRPr>
            </a:lvl1pPr>
          </a:lstStyle>
          <a:p>
            <a:pPr algn="r" lvl="0">
              <a:buClrTx/>
              <a:buSzTx/>
              <a:buFontTx/>
            </a:pPr>
            <a:r>
              <a:rPr dirty="0" err="1">
                <a:sym typeface="+mn-ea"/>
              </a:rPr>
              <a:t>编号</a:t>
            </a:r>
            <a:endParaRPr dirty="0">
              <a:sym typeface="+mn-ea"/>
            </a:endParaRPr>
          </a:p>
        </p:txBody>
      </p:sp>
      <p:pic>
        <p:nvPicPr>
          <p:cNvPr id="2097177" name="5" descr="5资源 6"/>
          <p:cNvPicPr>
            <a:picLocks noChangeAspect="1"/>
          </p:cNvPicPr>
          <p:nvPr>
            <p:custDataLst>
              <p:tags r:id="rId3"/>
            </p:custDataLst>
          </p:nvPr>
        </p:nvPicPr>
        <p:blipFill>
          <a:blip xmlns:r="http://schemas.openxmlformats.org/officeDocument/2006/relationships" r:embed="rId4"/>
          <a:srcRect l="2509" r="37717"/>
          <a:stretch>
            <a:fillRect/>
          </a:stretch>
        </p:blipFill>
        <p:spPr>
          <a:xfrm>
            <a:off x="0" y="4503420"/>
            <a:ext cx="12192000" cy="1269365"/>
          </a:xfrm>
          <a:custGeom>
            <a:avLst/>
            <a:ahLst/>
            <a:cxnLst>
              <a:cxn ang="3">
                <a:pos x="hc" y="t"/>
              </a:cxn>
              <a:cxn ang="cd2">
                <a:pos x="l" y="vc"/>
              </a:cxn>
              <a:cxn ang="cd4">
                <a:pos x="hc" y="b"/>
              </a:cxn>
              <a:cxn ang="0">
                <a:pos x="r" y="vc"/>
              </a:cxn>
            </a:cxnLst>
            <a:rect l="l" t="t" r="r" b="b"/>
            <a:pathLst>
              <a:path w="19200" h="1999">
                <a:moveTo>
                  <a:pt x="0" y="0"/>
                </a:moveTo>
                <a:lnTo>
                  <a:pt x="19200" y="0"/>
                </a:lnTo>
                <a:lnTo>
                  <a:pt x="19200" y="1999"/>
                </a:lnTo>
                <a:lnTo>
                  <a:pt x="0" y="1999"/>
                </a:lnTo>
                <a:lnTo>
                  <a:pt x="0" y="0"/>
                </a:lnTo>
                <a:close/>
              </a:path>
            </a:pathLst>
          </a:custGeom>
        </p:spPr>
      </p:pic>
      <p:pic>
        <p:nvPicPr>
          <p:cNvPr id="2097179" name="3" descr="6资源 7"/>
          <p:cNvPicPr>
            <a:picLocks noChangeAspect="1"/>
          </p:cNvPicPr>
          <p:nvPr>
            <p:custDataLst>
              <p:tags r:id="rId5"/>
            </p:custDataLst>
          </p:nvPr>
        </p:nvPicPr>
        <p:blipFill>
          <a:blip xmlns:r="http://schemas.openxmlformats.org/officeDocument/2006/relationships" r:embed="rId6"/>
          <a:srcRect l="3182" r="37899"/>
          <a:stretch>
            <a:fillRect/>
          </a:stretch>
        </p:blipFill>
        <p:spPr>
          <a:xfrm>
            <a:off x="0" y="4253230"/>
            <a:ext cx="12192000" cy="1769745"/>
          </a:xfrm>
          <a:custGeom>
            <a:avLst/>
            <a:ahLst/>
            <a:cxnLst>
              <a:cxn ang="3">
                <a:pos x="hc" y="t"/>
              </a:cxn>
              <a:cxn ang="cd2">
                <a:pos x="l" y="vc"/>
              </a:cxn>
              <a:cxn ang="cd4">
                <a:pos x="hc" y="b"/>
              </a:cxn>
              <a:cxn ang="0">
                <a:pos x="r" y="vc"/>
              </a:cxn>
            </a:cxnLst>
            <a:rect l="l" t="t" r="r" b="b"/>
            <a:pathLst>
              <a:path w="19200" h="2787">
                <a:moveTo>
                  <a:pt x="0" y="0"/>
                </a:moveTo>
                <a:lnTo>
                  <a:pt x="19200" y="0"/>
                </a:lnTo>
                <a:lnTo>
                  <a:pt x="19200" y="2787"/>
                </a:lnTo>
                <a:lnTo>
                  <a:pt x="0" y="2787"/>
                </a:lnTo>
                <a:lnTo>
                  <a:pt x="0" y="0"/>
                </a:lnTo>
                <a:close/>
              </a:path>
            </a:pathLst>
          </a:custGeom>
        </p:spPr>
      </p:pic>
      <p:pic>
        <p:nvPicPr>
          <p:cNvPr id="2097181" name="4" descr="7资源 8"/>
          <p:cNvPicPr>
            <a:picLocks noChangeAspect="1"/>
          </p:cNvPicPr>
          <p:nvPr>
            <p:custDataLst>
              <p:tags r:id="rId7"/>
            </p:custDataLst>
          </p:nvPr>
        </p:nvPicPr>
        <p:blipFill>
          <a:blip xmlns:r="http://schemas.openxmlformats.org/officeDocument/2006/relationships" r:embed="rId8"/>
          <a:srcRect l="2850" r="37805"/>
          <a:stretch>
            <a:fillRect/>
          </a:stretch>
        </p:blipFill>
        <p:spPr>
          <a:xfrm>
            <a:off x="0" y="4368800"/>
            <a:ext cx="12192000" cy="1539240"/>
          </a:xfrm>
          <a:custGeom>
            <a:avLst/>
            <a:ahLst/>
            <a:cxnLst>
              <a:cxn ang="3">
                <a:pos x="hc" y="t"/>
              </a:cxn>
              <a:cxn ang="cd2">
                <a:pos x="l" y="vc"/>
              </a:cxn>
              <a:cxn ang="cd4">
                <a:pos x="hc" y="b"/>
              </a:cxn>
              <a:cxn ang="0">
                <a:pos x="r" y="vc"/>
              </a:cxn>
            </a:cxnLst>
            <a:rect l="l" t="t" r="r" b="b"/>
            <a:pathLst>
              <a:path w="19200" h="2424">
                <a:moveTo>
                  <a:pt x="0" y="0"/>
                </a:moveTo>
                <a:lnTo>
                  <a:pt x="19200" y="0"/>
                </a:lnTo>
                <a:lnTo>
                  <a:pt x="19200" y="2424"/>
                </a:lnTo>
                <a:lnTo>
                  <a:pt x="0" y="2424"/>
                </a:lnTo>
                <a:lnTo>
                  <a:pt x="0" y="0"/>
                </a:lnTo>
                <a:close/>
              </a:path>
            </a:pathLst>
          </a:custGeom>
        </p:spPr>
      </p:pic>
      <p:pic>
        <p:nvPicPr>
          <p:cNvPr id="2097183" name="7" descr="4资源 5"/>
          <p:cNvPicPr>
            <a:picLocks noChangeAspect="1"/>
          </p:cNvPicPr>
          <p:nvPr>
            <p:custDataLst>
              <p:tags r:id="rId9"/>
            </p:custDataLst>
          </p:nvPr>
        </p:nvPicPr>
        <p:blipFill>
          <a:blip xmlns:r="http://schemas.openxmlformats.org/officeDocument/2006/relationships" r:embed="rId10"/>
          <a:srcRect l="1709" r="37526"/>
          <a:stretch>
            <a:fillRect/>
          </a:stretch>
        </p:blipFill>
        <p:spPr>
          <a:xfrm>
            <a:off x="0" y="4743450"/>
            <a:ext cx="12192000" cy="788670"/>
          </a:xfrm>
          <a:custGeom>
            <a:avLst/>
            <a:ahLst/>
            <a:cxnLst>
              <a:cxn ang="3">
                <a:pos x="hc" y="t"/>
              </a:cxn>
              <a:cxn ang="cd2">
                <a:pos x="l" y="vc"/>
              </a:cxn>
              <a:cxn ang="cd4">
                <a:pos x="hc" y="b"/>
              </a:cxn>
              <a:cxn ang="0">
                <a:pos x="r" y="vc"/>
              </a:cxn>
            </a:cxnLst>
            <a:rect l="l" t="t" r="r" b="b"/>
            <a:pathLst>
              <a:path w="19200" h="1242">
                <a:moveTo>
                  <a:pt x="0" y="0"/>
                </a:moveTo>
                <a:lnTo>
                  <a:pt x="19200" y="0"/>
                </a:lnTo>
                <a:lnTo>
                  <a:pt x="19200" y="1242"/>
                </a:lnTo>
                <a:lnTo>
                  <a:pt x="0" y="1242"/>
                </a:lnTo>
                <a:lnTo>
                  <a:pt x="0" y="0"/>
                </a:lnTo>
                <a:close/>
              </a:path>
            </a:pathLst>
          </a:custGeom>
          <a:effectLst/>
        </p:spPr>
      </p:pic>
      <p:pic>
        <p:nvPicPr>
          <p:cNvPr id="2097185" name="1" descr="1资源 2"/>
          <p:cNvPicPr>
            <a:picLocks noChangeAspect="1"/>
          </p:cNvPicPr>
          <p:nvPr>
            <p:custDataLst>
              <p:tags r:id="rId11"/>
            </p:custDataLst>
          </p:nvPr>
        </p:nvPicPr>
        <p:blipFill>
          <a:blip xmlns:r="http://schemas.openxmlformats.org/officeDocument/2006/relationships" r:embed="rId12"/>
          <a:srcRect l="3920" r="38093"/>
          <a:stretch>
            <a:fillRect/>
          </a:stretch>
        </p:blipFill>
        <p:spPr>
          <a:xfrm>
            <a:off x="0" y="3992880"/>
            <a:ext cx="12192000" cy="2289175"/>
          </a:xfrm>
          <a:custGeom>
            <a:avLst/>
            <a:ahLst/>
            <a:cxnLst>
              <a:cxn ang="3">
                <a:pos x="hc" y="t"/>
              </a:cxn>
              <a:cxn ang="cd2">
                <a:pos x="l" y="vc"/>
              </a:cxn>
              <a:cxn ang="cd4">
                <a:pos x="hc" y="b"/>
              </a:cxn>
              <a:cxn ang="0">
                <a:pos x="r" y="vc"/>
              </a:cxn>
            </a:cxnLst>
            <a:rect l="l" t="t" r="r" b="b"/>
            <a:pathLst>
              <a:path w="19200" h="3605">
                <a:moveTo>
                  <a:pt x="0" y="0"/>
                </a:moveTo>
                <a:lnTo>
                  <a:pt x="19200" y="0"/>
                </a:lnTo>
                <a:lnTo>
                  <a:pt x="19200" y="3605"/>
                </a:lnTo>
                <a:lnTo>
                  <a:pt x="0" y="3605"/>
                </a:lnTo>
                <a:lnTo>
                  <a:pt x="0" y="0"/>
                </a:lnTo>
                <a:close/>
              </a:path>
            </a:pathLst>
          </a:custGeom>
        </p:spPr>
      </p:pic>
      <p:pic>
        <p:nvPicPr>
          <p:cNvPr id="2097187" name="2" descr="2资源 3"/>
          <p:cNvPicPr>
            <a:picLocks noChangeAspect="1"/>
          </p:cNvPicPr>
          <p:nvPr>
            <p:custDataLst>
              <p:tags r:id="rId13"/>
            </p:custDataLst>
          </p:nvPr>
        </p:nvPicPr>
        <p:blipFill>
          <a:blip xmlns:r="http://schemas.openxmlformats.org/officeDocument/2006/relationships" r:embed="rId14"/>
          <a:srcRect l="3592" r="38010"/>
          <a:stretch>
            <a:fillRect/>
          </a:stretch>
        </p:blipFill>
        <p:spPr>
          <a:xfrm>
            <a:off x="0" y="4127500"/>
            <a:ext cx="12192000" cy="2019935"/>
          </a:xfrm>
          <a:custGeom>
            <a:avLst/>
            <a:ahLst/>
            <a:cxnLst>
              <a:cxn ang="3">
                <a:pos x="hc" y="t"/>
              </a:cxn>
              <a:cxn ang="cd2">
                <a:pos x="l" y="vc"/>
              </a:cxn>
              <a:cxn ang="cd4">
                <a:pos x="hc" y="b"/>
              </a:cxn>
              <a:cxn ang="0">
                <a:pos x="r" y="vc"/>
              </a:cxn>
            </a:cxnLst>
            <a:rect l="l" t="t" r="r" b="b"/>
            <a:pathLst>
              <a:path w="19200" h="3181">
                <a:moveTo>
                  <a:pt x="0" y="0"/>
                </a:moveTo>
                <a:lnTo>
                  <a:pt x="19200" y="0"/>
                </a:lnTo>
                <a:lnTo>
                  <a:pt x="19200" y="3181"/>
                </a:lnTo>
                <a:lnTo>
                  <a:pt x="0" y="3181"/>
                </a:lnTo>
                <a:lnTo>
                  <a:pt x="0" y="0"/>
                </a:lnTo>
                <a:close/>
              </a:path>
            </a:pathLst>
          </a:custGeom>
        </p:spPr>
      </p:pic>
      <p:pic>
        <p:nvPicPr>
          <p:cNvPr id="2097189" name="6" descr="3资源 4"/>
          <p:cNvPicPr>
            <a:picLocks noChangeAspect="1"/>
          </p:cNvPicPr>
          <p:nvPr>
            <p:custDataLst>
              <p:tags r:id="rId15"/>
            </p:custDataLst>
          </p:nvPr>
        </p:nvPicPr>
        <p:blipFill>
          <a:blip xmlns:r="http://schemas.openxmlformats.org/officeDocument/2006/relationships" r:embed="rId16"/>
          <a:srcRect l="2067" r="37614"/>
          <a:stretch>
            <a:fillRect/>
          </a:stretch>
        </p:blipFill>
        <p:spPr>
          <a:xfrm>
            <a:off x="0" y="4618990"/>
            <a:ext cx="12192000" cy="1038860"/>
          </a:xfrm>
          <a:custGeom>
            <a:avLst/>
            <a:ahLst/>
            <a:cxnLst>
              <a:cxn ang="3">
                <a:pos x="hc" y="t"/>
              </a:cxn>
              <a:cxn ang="cd2">
                <a:pos x="l" y="vc"/>
              </a:cxn>
              <a:cxn ang="cd4">
                <a:pos x="hc" y="b"/>
              </a:cxn>
              <a:cxn ang="0">
                <a:pos x="r" y="vc"/>
              </a:cxn>
            </a:cxnLst>
            <a:rect l="l" t="t" r="r" b="b"/>
            <a:pathLst>
              <a:path w="19200" h="1636">
                <a:moveTo>
                  <a:pt x="0" y="0"/>
                </a:moveTo>
                <a:lnTo>
                  <a:pt x="19200" y="0"/>
                </a:lnTo>
                <a:lnTo>
                  <a:pt x="19200" y="1636"/>
                </a:lnTo>
                <a:lnTo>
                  <a:pt x="0" y="1636"/>
                </a:lnTo>
                <a:lnTo>
                  <a:pt x="0" y="0"/>
                </a:lnTo>
                <a:close/>
              </a:path>
            </a:pathLst>
          </a:custGeom>
          <a:effectLst/>
        </p:spPr>
      </p:pic>
      <p:sp>
        <p:nvSpPr>
          <p:cNvPr id="1048748" name="矩形 12"/>
          <p:cNvSpPr/>
          <p:nvPr>
            <p:custDataLst>
              <p:tags r:id="rId17"/>
            </p:custDataLst>
          </p:nvPr>
        </p:nvSpPr>
        <p:spPr>
          <a:xfrm>
            <a:off x="1099185" y="4204970"/>
            <a:ext cx="904875" cy="492125"/>
          </a:xfrm>
          <a:prstGeom prst="rect"/>
          <a:solidFill>
            <a:schemeClr val="bg1">
              <a:alpha val="4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50" name="日期占位符 3"/>
          <p:cNvSpPr>
            <a:spLocks noGrp="1"/>
          </p:cNvSpPr>
          <p:nvPr>
            <p:ph type="dt" sz="half" idx="10"/>
            <p:custDataLst>
              <p:tags r:id="rId1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2" name="页脚占位符 4"/>
          <p:cNvSpPr>
            <a:spLocks noGrp="1"/>
          </p:cNvSpPr>
          <p:nvPr>
            <p:ph type="ftr" sz="quarter" idx="11"/>
            <p:custDataLst>
              <p:tags r:id="rId19"/>
            </p:custDataLst>
          </p:nvPr>
        </p:nvSpPr>
        <p:spPr>
          <a:xfrm>
            <a:off x="4038600" y="6356350"/>
            <a:ext cx="4114800" cy="365125"/>
          </a:xfrm>
        </p:spPr>
        <p:txBody>
          <a:bodyPr/>
          <a:p>
            <a:endParaRPr altLang="en-US" lang="zh-CN"/>
          </a:p>
        </p:txBody>
      </p:sp>
      <p:sp>
        <p:nvSpPr>
          <p:cNvPr id="1048754" name="灯片编号占位符 5"/>
          <p:cNvSpPr>
            <a:spLocks noGrp="1"/>
          </p:cNvSpPr>
          <p:nvPr>
            <p:ph type="sldNum" sz="quarter" idx="12"/>
            <p:custDataLst>
              <p:tags r:id="rId2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8" name="正文"/>
          <p:cNvSpPr txBox="1">
            <a:spLocks noGrp="1"/>
          </p:cNvSpPr>
          <p:nvPr>
            <p:ph idx="2"/>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762" name="日期占位符 4"/>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5"/>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6" name="灯片编号占位符 6"/>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8" name="正文"/>
          <p:cNvSpPr txBox="1">
            <a:spLocks noGrp="1"/>
          </p:cNvSpPr>
          <p:nvPr>
            <p:ph idx="5"/>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0" name="标题"/>
          <p:cNvSpPr txBox="1">
            <a:spLocks noGrp="1"/>
          </p:cNvSpPr>
          <p:nvPr>
            <p:ph type="title" idx="4"/>
            <p:custDataLst>
              <p:tags r:id="rId2"/>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1048772" name="正文"/>
          <p:cNvSpPr txBox="1">
            <a:spLocks noGrp="1"/>
          </p:cNvSpPr>
          <p:nvPr>
            <p:ph idx="3"/>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标题"/>
          <p:cNvSpPr txBox="1">
            <a:spLocks noGrp="1"/>
          </p:cNvSpPr>
          <p:nvPr>
            <p:ph type="title" idx="2"/>
            <p:custDataLst>
              <p:tags r:id="rId4"/>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1048776"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778" name="日期占位符 6"/>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0" name="页脚占位符 7"/>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2" name="灯片编号占位符 8"/>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4" name="标题"/>
          <p:cNvSpPr txBox="1">
            <a:spLocks noGrp="1"/>
          </p:cNvSpPr>
          <p:nvPr>
            <p:ph type="title" idx="1"/>
            <p:custDataLst>
              <p:tags r:id="rId1"/>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786" name="日期占位符 2"/>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8" name="页脚占位符 3"/>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92"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94" name="页脚占位符 2"/>
          <p:cNvSpPr>
            <a:spLocks noGrp="1"/>
          </p:cNvSpPr>
          <p:nvPr>
            <p:ph type="ftr" sz="quarter" idx="11"/>
            <p:custDataLst>
              <p:tags r:id="rId2"/>
            </p:custDataLst>
          </p:nvPr>
        </p:nvSpPr>
        <p:spPr/>
        <p:txBody>
          <a:bodyPr/>
          <a:p>
            <a:endParaRPr altLang="en-US" lang="zh-CN"/>
          </a:p>
        </p:txBody>
      </p:sp>
      <p:sp>
        <p:nvSpPr>
          <p:cNvPr id="1048796"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98"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00"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2"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06" name="副标题"/>
          <p:cNvSpPr txBox="1">
            <a:spLocks noGrp="1"/>
          </p:cNvSpPr>
          <p:nvPr>
            <p:ph type="body" idx="2" hasCustomPrompt="1"/>
            <p:custDataLst>
              <p:tags r:id="rId1"/>
            </p:custDataLst>
          </p:nvPr>
        </p:nvSpPr>
        <p:spPr>
          <a:xfrm>
            <a:off x="608400" y="1324800"/>
            <a:ext cx="10969200" cy="39878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MiSans Normal" panose="00000500000000000000" charset="-122"/>
              </a:defRPr>
            </a:lvl1pPr>
          </a:lstStyle>
          <a:p>
            <a:pPr algn="ctr" lvl="0"/>
            <a:r>
              <a:rPr>
                <a:sym typeface="+mn-ea"/>
              </a:rPr>
              <a:t>单击此处编辑母版副标题样式</a:t>
            </a:r>
            <a:endParaRPr>
              <a:sym typeface="+mn-ea"/>
            </a:endParaRPr>
          </a:p>
        </p:txBody>
      </p:sp>
      <p:sp>
        <p:nvSpPr>
          <p:cNvPr id="1048808"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j-lt"/>
              </a:defRPr>
            </a:lvl1pPr>
          </a:lstStyle>
          <a:p>
            <a:pPr algn="ctr" lvl="0"/>
            <a:r>
              <a:rPr>
                <a:sym typeface="+mn-ea"/>
              </a:rPr>
              <a:t>单击此处编辑母版标题样式</a:t>
            </a:r>
            <a:endParaRPr>
              <a:sym typeface="+mn-ea"/>
            </a:endParaRPr>
          </a:p>
        </p:txBody>
      </p:sp>
      <p:sp>
        <p:nvSpPr>
          <p:cNvPr id="1048810"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2"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814"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16" name="矩形 38"/>
          <p:cNvSpPr/>
          <p:nvPr>
            <p:custDataLst>
              <p:tags r:id="rId1"/>
            </p:custDataLst>
          </p:nvPr>
        </p:nvSpPr>
        <p:spPr>
          <a:xfrm flipH="1">
            <a:off x="10187940" y="3671570"/>
            <a:ext cx="904875" cy="492125"/>
          </a:xfrm>
          <a:prstGeom prst="rect"/>
          <a:solidFill>
            <a:schemeClr val="bg1">
              <a:alpha val="4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18" name="椭圆 37"/>
          <p:cNvSpPr/>
          <p:nvPr>
            <p:custDataLst>
              <p:tags r:id="rId2"/>
            </p:custDataLst>
          </p:nvPr>
        </p:nvSpPr>
        <p:spPr>
          <a:xfrm flipH="1">
            <a:off x="10697845" y="1898650"/>
            <a:ext cx="173990" cy="179070"/>
          </a:xfrm>
          <a:prstGeom prst="ellipse"/>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20" name="椭圆 27"/>
          <p:cNvSpPr/>
          <p:nvPr>
            <p:custDataLst>
              <p:tags r:id="rId3"/>
            </p:custDataLst>
          </p:nvPr>
        </p:nvSpPr>
        <p:spPr>
          <a:xfrm flipH="1">
            <a:off x="10667365" y="1866900"/>
            <a:ext cx="235585" cy="242570"/>
          </a:xfrm>
          <a:prstGeom prst="ellipse"/>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cxnSp>
        <p:nvCxnSpPr>
          <p:cNvPr id="3145739" name="直接连接符 21"/>
          <p:cNvCxnSpPr>
            <a:cxnSpLocks/>
          </p:cNvCxnSpPr>
          <p:nvPr>
            <p:custDataLst>
              <p:tags r:id="rId4"/>
            </p:custDataLst>
          </p:nvPr>
        </p:nvCxnSpPr>
        <p:spPr>
          <a:xfrm flipH="1">
            <a:off x="10784840" y="2103755"/>
            <a:ext cx="0" cy="2451100"/>
          </a:xfrm>
          <a:prstGeom prst="line"/>
          <a:ln w="12700">
            <a:gradFill>
              <a:gsLst>
                <a:gs pos="0">
                  <a:schemeClr val="accent2"/>
                </a:gs>
                <a:gs pos="100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22" name="标题"/>
          <p:cNvSpPr txBox="1">
            <a:spLocks noGrp="1"/>
          </p:cNvSpPr>
          <p:nvPr>
            <p:ph type="title" idx="32" hasCustomPrompt="1"/>
            <p:custDataLst>
              <p:tags r:id="rId5"/>
            </p:custDataLst>
          </p:nvPr>
        </p:nvSpPr>
        <p:spPr>
          <a:xfrm>
            <a:off x="977900" y="811530"/>
            <a:ext cx="6128385" cy="2520950"/>
          </a:xfrm>
          <a:prstGeom prst="rect"/>
          <a:noFill/>
        </p:spPr>
        <p:txBody>
          <a:bodyPr anchor="ctr" anchorCtr="0" bIns="0" lIns="0" rIns="0" rtlCol="0" tIns="0" vert="horz" wrap="square">
            <a:normAutofit/>
          </a:bodyPr>
          <a:lstStyle>
            <a:defPPr>
              <a:defRPr lang="zh-CN"/>
            </a:defPPr>
            <a:lvl1pPr algn="l" defTabSz="914400" eaLnBrk="1" fontAlgn="auto" hangingPunct="1" latinLnBrk="0" marL="0" marR="0" rtl="0">
              <a:lnSpc>
                <a:spcPct val="100000"/>
              </a:lnSpc>
              <a:buClrTx/>
              <a:buSzTx/>
              <a:buFontTx/>
              <a:buNone/>
              <a:defRPr altLang="zh-CN" baseline="0" b="0" cap="none" dirty="0" sz="6000" i="0" kern="1200" kumimoji="0" lang="en-US" noProof="1" normalizeH="0" spc="0" strike="noStrike" u="none">
                <a:gradFill flip="none" rotWithShape="1">
                  <a:gsLst>
                    <a:gs pos="0">
                      <a:schemeClr val="accent1"/>
                    </a:gs>
                    <a:gs pos="100000">
                      <a:schemeClr val="tx1"/>
                    </a:gs>
                  </a:gsLst>
                  <a:lin ang="13500000" scaled="1"/>
                </a:gradFill>
                <a:latin typeface="+mj-lt"/>
                <a:ea typeface="+mj-lt"/>
                <a:cs typeface="MiSans Normal" panose="00000500000000000000" charset="-122"/>
                <a:sym typeface="+mn-ea"/>
              </a:defRPr>
            </a:lvl1pPr>
          </a:lstStyle>
          <a:p>
            <a:pPr algn="l" lvl="0"/>
            <a:r>
              <a:rPr>
                <a:sym typeface="+mn-ea"/>
              </a:rPr>
              <a:t>单击此处编辑标题</a:t>
            </a:r>
            <a:endParaRPr>
              <a:sym typeface="+mn-ea"/>
            </a:endParaRPr>
          </a:p>
        </p:txBody>
      </p:sp>
      <p:sp>
        <p:nvSpPr>
          <p:cNvPr id="1048824" name="署名"/>
          <p:cNvSpPr txBox="1">
            <a:spLocks noGrp="1"/>
          </p:cNvSpPr>
          <p:nvPr>
            <p:ph type="body" idx="31" hasCustomPrompt="1"/>
            <p:custDataLst>
              <p:tags r:id="rId6"/>
            </p:custDataLst>
          </p:nvPr>
        </p:nvSpPr>
        <p:spPr>
          <a:xfrm>
            <a:off x="977900" y="3488055"/>
            <a:ext cx="1569085" cy="422910"/>
          </a:xfrm>
          <a:prstGeom prst="snip2DiagRect"/>
          <a:noFill/>
          <a:ln>
            <a:solidFill>
              <a:schemeClr val="accent1">
                <a:lumMod val="40000"/>
                <a:lumOff val="60000"/>
              </a:schemeClr>
            </a:solidFill>
          </a:ln>
        </p:spPr>
        <p:txBody>
          <a:bodyPr anchor="ctr" anchorCtr="0" bIns="45720" lIns="91440" rIns="91440" rtlCol="0" tIns="4572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accent1"/>
                </a:solidFill>
                <a:latin typeface="+mj-lt"/>
                <a:ea typeface="+mj-lt"/>
                <a:cs typeface="MiSans Normal" panose="00000500000000000000" charset="-122"/>
                <a:sym typeface="+mn-ea"/>
              </a:defRPr>
            </a:lvl1pPr>
          </a:lstStyle>
          <a:p>
            <a:pPr algn="ctr" lvl="0">
              <a:buClrTx/>
              <a:buSzTx/>
              <a:buFontTx/>
            </a:pPr>
            <a:r>
              <a:rPr>
                <a:sym typeface="+mn-ea"/>
              </a:rPr>
              <a:t>单击编辑文本</a:t>
            </a:r>
            <a:endParaRPr>
              <a:sym typeface="+mn-ea"/>
            </a:endParaRPr>
          </a:p>
        </p:txBody>
      </p:sp>
      <p:cxnSp>
        <p:nvCxnSpPr>
          <p:cNvPr id="3145741" name="直接连接符 23"/>
          <p:cNvCxnSpPr>
            <a:cxnSpLocks/>
          </p:cNvCxnSpPr>
          <p:nvPr>
            <p:custDataLst>
              <p:tags r:id="rId7"/>
            </p:custDataLst>
          </p:nvPr>
        </p:nvCxnSpPr>
        <p:spPr>
          <a:xfrm>
            <a:off x="11137265" y="59055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8"/>
            </p:custDataLst>
          </p:nvPr>
        </p:nvCxnSpPr>
        <p:spPr>
          <a:xfrm>
            <a:off x="11137265" y="64897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45" name="直接连接符 25"/>
          <p:cNvCxnSpPr>
            <a:cxnSpLocks/>
          </p:cNvCxnSpPr>
          <p:nvPr>
            <p:custDataLst>
              <p:tags r:id="rId9"/>
            </p:custDataLst>
          </p:nvPr>
        </p:nvCxnSpPr>
        <p:spPr>
          <a:xfrm>
            <a:off x="11137265" y="707390"/>
            <a:ext cx="133985"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48826" name="7" descr="4资源 5"/>
          <p:cNvSpPr/>
          <p:nvPr>
            <p:custDataLst>
              <p:tags r:id="rId10"/>
            </p:custDataLst>
          </p:nvPr>
        </p:nvSpPr>
        <p:spPr>
          <a:xfrm>
            <a:off x="65405" y="4416830"/>
            <a:ext cx="12126595" cy="1141982"/>
          </a:xfrm>
          <a:custGeom>
            <a:avLst/>
            <a:gdLst>
              <a:gd name="connsiteX0" fmla="*/ 6575224 w 12126595"/>
              <a:gd name="connsiteY0" fmla="*/ 1141982 h 1141982"/>
              <a:gd name="connsiteX1" fmla="*/ 7272462 w 12126595"/>
              <a:gd name="connsiteY1" fmla="*/ 597968 h 1141982"/>
              <a:gd name="connsiteX2" fmla="*/ 8026624 w 12126595"/>
              <a:gd name="connsiteY2" fmla="*/ 20408 h 1141982"/>
              <a:gd name="connsiteX3" fmla="*/ 8678124 w 12126595"/>
              <a:gd name="connsiteY3" fmla="*/ 251879 h 1141982"/>
              <a:gd name="connsiteX4" fmla="*/ 9768895 w 12126595"/>
              <a:gd name="connsiteY4" fmla="*/ 582872 h 1141982"/>
              <a:gd name="connsiteX5" fmla="*/ 12126595 w 12126595"/>
              <a:gd name="connsiteY5" fmla="*/ 582872 h 1141982"/>
              <a:gd name="connsiteX6" fmla="*/ 12126595 w 12126595"/>
              <a:gd name="connsiteY6" fmla="*/ 560787 h 1141982"/>
              <a:gd name="connsiteX7" fmla="*/ 9768895 w 12126595"/>
              <a:gd name="connsiteY7" fmla="*/ 560787 h 1141982"/>
              <a:gd name="connsiteX8" fmla="*/ 8692274 w 12126595"/>
              <a:gd name="connsiteY8" fmla="*/ 233428 h 1141982"/>
              <a:gd name="connsiteX9" fmla="*/ 8026624 w 12126595"/>
              <a:gd name="connsiteY9" fmla="*/ 0 h 1141982"/>
              <a:gd name="connsiteX10" fmla="*/ 7250746 w 12126595"/>
              <a:gd name="connsiteY10" fmla="*/ 587065 h 1141982"/>
              <a:gd name="connsiteX11" fmla="*/ 6575224 w 12126595"/>
              <a:gd name="connsiteY11" fmla="*/ 1121295 h 1141982"/>
              <a:gd name="connsiteX12" fmla="*/ 5922408 w 12126595"/>
              <a:gd name="connsiteY12" fmla="*/ 885909 h 1141982"/>
              <a:gd name="connsiteX13" fmla="*/ 4906659 w 12126595"/>
              <a:gd name="connsiteY13" fmla="*/ 557432 h 1141982"/>
              <a:gd name="connsiteX14" fmla="*/ 0 w 12126595"/>
              <a:gd name="connsiteY14" fmla="*/ 557432 h 1141982"/>
              <a:gd name="connsiteX15" fmla="*/ 0 w 12126595"/>
              <a:gd name="connsiteY15" fmla="*/ 577840 h 1141982"/>
              <a:gd name="connsiteX16" fmla="*/ 4906659 w 12126595"/>
              <a:gd name="connsiteY16" fmla="*/ 577840 h 1141982"/>
              <a:gd name="connsiteX17" fmla="*/ 5909245 w 12126595"/>
              <a:gd name="connsiteY17" fmla="*/ 903521 h 1141982"/>
              <a:gd name="connsiteX18" fmla="*/ 6575224 w 12126595"/>
              <a:gd name="connsiteY18" fmla="*/ 1141982 h 114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26595" h="1141982">
                <a:moveTo>
                  <a:pt x="6575224" y="1141982"/>
                </a:moveTo>
                <a:cubicBezTo>
                  <a:pt x="6844052" y="1141982"/>
                  <a:pt x="7049373" y="881996"/>
                  <a:pt x="7272462" y="597968"/>
                </a:cubicBezTo>
                <a:cubicBezTo>
                  <a:pt x="7495553" y="313940"/>
                  <a:pt x="7726539" y="20408"/>
                  <a:pt x="8026624" y="20408"/>
                </a:cubicBezTo>
                <a:cubicBezTo>
                  <a:pt x="8268469" y="20408"/>
                  <a:pt x="8458325" y="126918"/>
                  <a:pt x="8678124" y="251879"/>
                </a:cubicBezTo>
                <a:cubicBezTo>
                  <a:pt x="8954848" y="407032"/>
                  <a:pt x="9268423" y="582872"/>
                  <a:pt x="9768895" y="582872"/>
                </a:cubicBezTo>
                <a:lnTo>
                  <a:pt x="12126595" y="582872"/>
                </a:lnTo>
                <a:lnTo>
                  <a:pt x="12126595" y="560787"/>
                </a:lnTo>
                <a:lnTo>
                  <a:pt x="9768895" y="560787"/>
                </a:lnTo>
                <a:cubicBezTo>
                  <a:pt x="9275992" y="560787"/>
                  <a:pt x="8966035" y="386904"/>
                  <a:pt x="8692274" y="233428"/>
                </a:cubicBezTo>
                <a:cubicBezTo>
                  <a:pt x="8469184" y="108188"/>
                  <a:pt x="8276367" y="0"/>
                  <a:pt x="8026624" y="0"/>
                </a:cubicBezTo>
                <a:cubicBezTo>
                  <a:pt x="7711403" y="0"/>
                  <a:pt x="7477784" y="298285"/>
                  <a:pt x="7250746" y="587065"/>
                </a:cubicBezTo>
                <a:cubicBezTo>
                  <a:pt x="7035883" y="861868"/>
                  <a:pt x="6831219" y="1121295"/>
                  <a:pt x="6575224" y="1121295"/>
                </a:cubicBezTo>
                <a:cubicBezTo>
                  <a:pt x="6391291" y="1121295"/>
                  <a:pt x="6163595" y="1006957"/>
                  <a:pt x="5922408" y="885909"/>
                </a:cubicBezTo>
                <a:cubicBezTo>
                  <a:pt x="5615413" y="731875"/>
                  <a:pt x="5268604" y="557432"/>
                  <a:pt x="4906659" y="557432"/>
                </a:cubicBezTo>
                <a:lnTo>
                  <a:pt x="0" y="557432"/>
                </a:lnTo>
                <a:lnTo>
                  <a:pt x="0" y="577840"/>
                </a:lnTo>
                <a:lnTo>
                  <a:pt x="4906659" y="577840"/>
                </a:lnTo>
                <a:cubicBezTo>
                  <a:pt x="5260377" y="577840"/>
                  <a:pt x="5605212" y="750884"/>
                  <a:pt x="5909245" y="903521"/>
                </a:cubicBezTo>
                <a:cubicBezTo>
                  <a:pt x="6164252" y="1031558"/>
                  <a:pt x="6384382" y="1141982"/>
                  <a:pt x="6575224" y="1141982"/>
                </a:cubicBezTo>
                <a:close/>
              </a:path>
            </a:pathLst>
          </a:custGeom>
          <a:solidFill>
            <a:schemeClr val="accent1">
              <a:lumMod val="75000"/>
              <a:alpha val="20000"/>
            </a:schemeClr>
          </a:solidFill>
          <a:ln w="16342" cap="flat">
            <a:solidFill>
              <a:schemeClr val="accent1">
                <a:lumMod val="75000"/>
                <a:alpha val="20000"/>
              </a:schemeClr>
            </a:solidFill>
            <a:prstDash val="solid"/>
            <a:miter/>
          </a:ln>
        </p:spPr>
        <p:txBody>
          <a:bodyPr anchor="ctr" rtlCol="0"/>
          <a:p>
            <a:endParaRPr altLang="en-US" lang="zh-CN">
              <a:cs typeface="MiSans Normal" panose="00000500000000000000" charset="-122"/>
            </a:endParaRPr>
          </a:p>
        </p:txBody>
      </p:sp>
      <p:sp>
        <p:nvSpPr>
          <p:cNvPr id="1048828" name="6" descr="3资源 4"/>
          <p:cNvSpPr/>
          <p:nvPr>
            <p:custDataLst>
              <p:tags r:id="rId11"/>
            </p:custDataLst>
          </p:nvPr>
        </p:nvSpPr>
        <p:spPr>
          <a:xfrm>
            <a:off x="0" y="4234178"/>
            <a:ext cx="12192000" cy="1499684"/>
          </a:xfrm>
          <a:custGeom>
            <a:avLst/>
            <a:gdLst>
              <a:gd name="connsiteX0" fmla="*/ 6120345 w 12192000"/>
              <a:gd name="connsiteY0" fmla="*/ 1499684 h 1499684"/>
              <a:gd name="connsiteX1" fmla="*/ 7036752 w 12192000"/>
              <a:gd name="connsiteY1" fmla="*/ 782699 h 1499684"/>
              <a:gd name="connsiteX2" fmla="*/ 8042331 w 12192000"/>
              <a:gd name="connsiteY2" fmla="*/ 14541 h 1499684"/>
              <a:gd name="connsiteX3" fmla="*/ 8864958 w 12192000"/>
              <a:gd name="connsiteY3" fmla="*/ 277118 h 1499684"/>
              <a:gd name="connsiteX4" fmla="*/ 9791235 w 12192000"/>
              <a:gd name="connsiteY4" fmla="*/ 625544 h 1499684"/>
              <a:gd name="connsiteX5" fmla="*/ 12187384 w 12192000"/>
              <a:gd name="connsiteY5" fmla="*/ 757252 h 1499684"/>
              <a:gd name="connsiteX6" fmla="*/ 12192000 w 12192000"/>
              <a:gd name="connsiteY6" fmla="*/ 757252 h 1499684"/>
              <a:gd name="connsiteX7" fmla="*/ 12192000 w 12192000"/>
              <a:gd name="connsiteY7" fmla="*/ 742431 h 1499684"/>
              <a:gd name="connsiteX8" fmla="*/ 12188371 w 12192000"/>
              <a:gd name="connsiteY8" fmla="*/ 742431 h 1499684"/>
              <a:gd name="connsiteX9" fmla="*/ 9795843 w 12192000"/>
              <a:gd name="connsiteY9" fmla="*/ 611283 h 1499684"/>
              <a:gd name="connsiteX10" fmla="*/ 8874500 w 12192000"/>
              <a:gd name="connsiteY10" fmla="*/ 264535 h 1499684"/>
              <a:gd name="connsiteX11" fmla="*/ 8042989 w 12192000"/>
              <a:gd name="connsiteY11" fmla="*/ 0 h 1499684"/>
              <a:gd name="connsiteX12" fmla="*/ 7022932 w 12192000"/>
              <a:gd name="connsiteY12" fmla="*/ 774590 h 1499684"/>
              <a:gd name="connsiteX13" fmla="*/ 6121332 w 12192000"/>
              <a:gd name="connsiteY13" fmla="*/ 1485143 h 1499684"/>
              <a:gd name="connsiteX14" fmla="*/ 5452373 w 12192000"/>
              <a:gd name="connsiteY14" fmla="*/ 1255842 h 1499684"/>
              <a:gd name="connsiteX15" fmla="*/ 4552747 w 12192000"/>
              <a:gd name="connsiteY15" fmla="*/ 954395 h 1499684"/>
              <a:gd name="connsiteX16" fmla="*/ 0 w 12192000"/>
              <a:gd name="connsiteY16" fmla="*/ 760328 h 1499684"/>
              <a:gd name="connsiteX17" fmla="*/ 0 w 12192000"/>
              <a:gd name="connsiteY17" fmla="*/ 774869 h 1499684"/>
              <a:gd name="connsiteX18" fmla="*/ 4550444 w 12192000"/>
              <a:gd name="connsiteY18" fmla="*/ 969216 h 1499684"/>
              <a:gd name="connsiteX19" fmla="*/ 5442831 w 12192000"/>
              <a:gd name="connsiteY19" fmla="*/ 1268705 h 1499684"/>
              <a:gd name="connsiteX20" fmla="*/ 6120345 w 12192000"/>
              <a:gd name="connsiteY20" fmla="*/ 1499684 h 149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499684">
                <a:moveTo>
                  <a:pt x="6120345" y="1499684"/>
                </a:moveTo>
                <a:cubicBezTo>
                  <a:pt x="6473746" y="1499684"/>
                  <a:pt x="6747516" y="1151538"/>
                  <a:pt x="7036752" y="782699"/>
                </a:cubicBezTo>
                <a:cubicBezTo>
                  <a:pt x="7333555" y="406030"/>
                  <a:pt x="7640561" y="14541"/>
                  <a:pt x="8042331" y="14541"/>
                </a:cubicBezTo>
                <a:cubicBezTo>
                  <a:pt x="8354600" y="14541"/>
                  <a:pt x="8591187" y="137301"/>
                  <a:pt x="8864958" y="277118"/>
                </a:cubicBezTo>
                <a:cubicBezTo>
                  <a:pt x="9114707" y="405471"/>
                  <a:pt x="9396374" y="551161"/>
                  <a:pt x="9791235" y="625544"/>
                </a:cubicBezTo>
                <a:cubicBezTo>
                  <a:pt x="10008409" y="666930"/>
                  <a:pt x="10913957" y="757252"/>
                  <a:pt x="12187384" y="757252"/>
                </a:cubicBezTo>
                <a:lnTo>
                  <a:pt x="12192000" y="757252"/>
                </a:lnTo>
                <a:lnTo>
                  <a:pt x="12192000" y="742431"/>
                </a:lnTo>
                <a:lnTo>
                  <a:pt x="12188371" y="742431"/>
                </a:lnTo>
                <a:cubicBezTo>
                  <a:pt x="10916260" y="742431"/>
                  <a:pt x="10012687" y="652389"/>
                  <a:pt x="9795843" y="611283"/>
                </a:cubicBezTo>
                <a:cubicBezTo>
                  <a:pt x="9404601" y="537179"/>
                  <a:pt x="9122933" y="392328"/>
                  <a:pt x="8874500" y="264535"/>
                </a:cubicBezTo>
                <a:cubicBezTo>
                  <a:pt x="8598097" y="122760"/>
                  <a:pt x="8359865" y="0"/>
                  <a:pt x="8042989" y="0"/>
                </a:cubicBezTo>
                <a:cubicBezTo>
                  <a:pt x="7631676" y="0"/>
                  <a:pt x="7322039" y="393726"/>
                  <a:pt x="7022932" y="774590"/>
                </a:cubicBezTo>
                <a:cubicBezTo>
                  <a:pt x="6735670" y="1140073"/>
                  <a:pt x="6464532" y="1485143"/>
                  <a:pt x="6121332" y="1485143"/>
                </a:cubicBezTo>
                <a:cubicBezTo>
                  <a:pt x="5927522" y="1485143"/>
                  <a:pt x="5696858" y="1373848"/>
                  <a:pt x="5452373" y="1255842"/>
                </a:cubicBezTo>
                <a:cubicBezTo>
                  <a:pt x="5177945" y="1123854"/>
                  <a:pt x="4868307" y="974249"/>
                  <a:pt x="4552747" y="954395"/>
                </a:cubicBezTo>
                <a:cubicBezTo>
                  <a:pt x="3412257" y="883368"/>
                  <a:pt x="225071" y="760328"/>
                  <a:pt x="0" y="760328"/>
                </a:cubicBezTo>
                <a:lnTo>
                  <a:pt x="0" y="774869"/>
                </a:lnTo>
                <a:cubicBezTo>
                  <a:pt x="225071" y="774869"/>
                  <a:pt x="3411270" y="898188"/>
                  <a:pt x="4550444" y="969216"/>
                </a:cubicBezTo>
                <a:cubicBezTo>
                  <a:pt x="4862384" y="989070"/>
                  <a:pt x="5170704" y="1137276"/>
                  <a:pt x="5442831" y="1268705"/>
                </a:cubicBezTo>
                <a:cubicBezTo>
                  <a:pt x="5689289" y="1387830"/>
                  <a:pt x="5922916" y="1499684"/>
                  <a:pt x="6120345" y="1499684"/>
                </a:cubicBezTo>
                <a:close/>
              </a:path>
            </a:pathLst>
          </a:custGeom>
          <a:solidFill>
            <a:schemeClr val="accent1">
              <a:lumMod val="50000"/>
              <a:alpha val="40000"/>
            </a:schemeClr>
          </a:solidFill>
          <a:ln w="14306" cap="flat">
            <a:solidFill>
              <a:schemeClr val="accent1">
                <a:lumMod val="50000"/>
                <a:alpha val="40000"/>
              </a:schemeClr>
            </a:solidFill>
            <a:prstDash val="solid"/>
            <a:miter/>
          </a:ln>
        </p:spPr>
        <p:txBody>
          <a:bodyPr anchor="ctr" rtlCol="0"/>
          <a:p>
            <a:endParaRPr altLang="en-US" lang="zh-CN">
              <a:cs typeface="MiSans Normal" panose="00000500000000000000" charset="-122"/>
            </a:endParaRPr>
          </a:p>
        </p:txBody>
      </p:sp>
      <p:sp>
        <p:nvSpPr>
          <p:cNvPr id="1048830" name="5" descr="5资源 6"/>
          <p:cNvSpPr/>
          <p:nvPr>
            <p:custDataLst>
              <p:tags r:id="rId12"/>
            </p:custDataLst>
          </p:nvPr>
        </p:nvSpPr>
        <p:spPr>
          <a:xfrm>
            <a:off x="0" y="4066540"/>
            <a:ext cx="12192000" cy="1855375"/>
          </a:xfrm>
          <a:custGeom>
            <a:avLst/>
            <a:gdLst>
              <a:gd name="connsiteX0" fmla="*/ 5586992 w 12192000"/>
              <a:gd name="connsiteY0" fmla="*/ 1855375 h 1855375"/>
              <a:gd name="connsiteX1" fmla="*/ 6721512 w 12192000"/>
              <a:gd name="connsiteY1" fmla="*/ 965712 h 1855375"/>
              <a:gd name="connsiteX2" fmla="*/ 7978103 w 12192000"/>
              <a:gd name="connsiteY2" fmla="*/ 7269 h 1855375"/>
              <a:gd name="connsiteX3" fmla="*/ 8981995 w 12192000"/>
              <a:gd name="connsiteY3" fmla="*/ 332156 h 1855375"/>
              <a:gd name="connsiteX4" fmla="*/ 9736147 w 12192000"/>
              <a:gd name="connsiteY4" fmla="*/ 667667 h 1855375"/>
              <a:gd name="connsiteX5" fmla="*/ 12138116 w 12192000"/>
              <a:gd name="connsiteY5" fmla="*/ 930763 h 1855375"/>
              <a:gd name="connsiteX6" fmla="*/ 12192000 w 12192000"/>
              <a:gd name="connsiteY6" fmla="*/ 930763 h 1855375"/>
              <a:gd name="connsiteX7" fmla="*/ 12192000 w 12192000"/>
              <a:gd name="connsiteY7" fmla="*/ 923494 h 1855375"/>
              <a:gd name="connsiteX8" fmla="*/ 12138116 w 12192000"/>
              <a:gd name="connsiteY8" fmla="*/ 923494 h 1855375"/>
              <a:gd name="connsiteX9" fmla="*/ 9738122 w 12192000"/>
              <a:gd name="connsiteY9" fmla="*/ 660957 h 1855375"/>
              <a:gd name="connsiteX10" fmla="*/ 8985285 w 12192000"/>
              <a:gd name="connsiteY10" fmla="*/ 325446 h 1855375"/>
              <a:gd name="connsiteX11" fmla="*/ 7978103 w 12192000"/>
              <a:gd name="connsiteY11" fmla="*/ 0 h 1855375"/>
              <a:gd name="connsiteX12" fmla="*/ 6714274 w 12192000"/>
              <a:gd name="connsiteY12" fmla="*/ 961518 h 1855375"/>
              <a:gd name="connsiteX13" fmla="*/ 5586992 w 12192000"/>
              <a:gd name="connsiteY13" fmla="*/ 1848106 h 1855375"/>
              <a:gd name="connsiteX14" fmla="*/ 4892396 w 12192000"/>
              <a:gd name="connsiteY14" fmla="*/ 1621916 h 1855375"/>
              <a:gd name="connsiteX15" fmla="*/ 4117844 w 12192000"/>
              <a:gd name="connsiteY15" fmla="*/ 1350991 h 1855375"/>
              <a:gd name="connsiteX16" fmla="*/ 24785 w 12192000"/>
              <a:gd name="connsiteY16" fmla="*/ 965134 h 1855375"/>
              <a:gd name="connsiteX17" fmla="*/ 0 w 12192000"/>
              <a:gd name="connsiteY17" fmla="*/ 964477 h 1855375"/>
              <a:gd name="connsiteX18" fmla="*/ 0 w 12192000"/>
              <a:gd name="connsiteY18" fmla="*/ 972025 h 1855375"/>
              <a:gd name="connsiteX19" fmla="*/ 24708 w 12192000"/>
              <a:gd name="connsiteY19" fmla="*/ 972680 h 1855375"/>
              <a:gd name="connsiteX20" fmla="*/ 4116527 w 12192000"/>
              <a:gd name="connsiteY20" fmla="*/ 1358260 h 1855375"/>
              <a:gd name="connsiteX21" fmla="*/ 4888118 w 12192000"/>
              <a:gd name="connsiteY21" fmla="*/ 1628626 h 1855375"/>
              <a:gd name="connsiteX22" fmla="*/ 5586992 w 12192000"/>
              <a:gd name="connsiteY22" fmla="*/ 1855375 h 185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1855375">
                <a:moveTo>
                  <a:pt x="5586992" y="1855375"/>
                </a:moveTo>
                <a:cubicBezTo>
                  <a:pt x="6022309" y="1855375"/>
                  <a:pt x="6361875" y="1423126"/>
                  <a:pt x="6721512" y="965712"/>
                </a:cubicBezTo>
                <a:cubicBezTo>
                  <a:pt x="7092995" y="494599"/>
                  <a:pt x="7474678" y="7269"/>
                  <a:pt x="7978103" y="7269"/>
                </a:cubicBezTo>
                <a:cubicBezTo>
                  <a:pt x="8367684" y="7269"/>
                  <a:pt x="8651642" y="157690"/>
                  <a:pt x="8981995" y="332156"/>
                </a:cubicBezTo>
                <a:cubicBezTo>
                  <a:pt x="9206398" y="449585"/>
                  <a:pt x="9438369" y="572326"/>
                  <a:pt x="9736147" y="667667"/>
                </a:cubicBezTo>
                <a:cubicBezTo>
                  <a:pt x="10039848" y="765524"/>
                  <a:pt x="10889422" y="930763"/>
                  <a:pt x="12138116" y="930763"/>
                </a:cubicBezTo>
                <a:lnTo>
                  <a:pt x="12192000" y="930763"/>
                </a:lnTo>
                <a:lnTo>
                  <a:pt x="12192000" y="923494"/>
                </a:lnTo>
                <a:lnTo>
                  <a:pt x="12138116" y="923494"/>
                </a:lnTo>
                <a:cubicBezTo>
                  <a:pt x="10889751" y="923494"/>
                  <a:pt x="10042481" y="758534"/>
                  <a:pt x="9738122" y="660957"/>
                </a:cubicBezTo>
                <a:cubicBezTo>
                  <a:pt x="9440672" y="566175"/>
                  <a:pt x="9209360" y="443713"/>
                  <a:pt x="8985285" y="325446"/>
                </a:cubicBezTo>
                <a:cubicBezTo>
                  <a:pt x="8655262" y="150700"/>
                  <a:pt x="8369987" y="0"/>
                  <a:pt x="7978103" y="0"/>
                </a:cubicBezTo>
                <a:cubicBezTo>
                  <a:pt x="7470072" y="0"/>
                  <a:pt x="7085755" y="488728"/>
                  <a:pt x="6714274" y="961518"/>
                </a:cubicBezTo>
                <a:cubicBezTo>
                  <a:pt x="6356282" y="1417534"/>
                  <a:pt x="6017703" y="1848106"/>
                  <a:pt x="5586992" y="1848106"/>
                </a:cubicBezTo>
                <a:cubicBezTo>
                  <a:pt x="5379700" y="1848106"/>
                  <a:pt x="5140491" y="1737108"/>
                  <a:pt x="4892396" y="1621916"/>
                </a:cubicBezTo>
                <a:cubicBezTo>
                  <a:pt x="4644303" y="1506724"/>
                  <a:pt x="4386008" y="1387338"/>
                  <a:pt x="4117844" y="1350991"/>
                </a:cubicBezTo>
                <a:cubicBezTo>
                  <a:pt x="3114692" y="1215476"/>
                  <a:pt x="673096" y="992479"/>
                  <a:pt x="24785" y="965134"/>
                </a:cubicBezTo>
                <a:lnTo>
                  <a:pt x="0" y="964477"/>
                </a:lnTo>
                <a:lnTo>
                  <a:pt x="0" y="972025"/>
                </a:lnTo>
                <a:lnTo>
                  <a:pt x="24708" y="972680"/>
                </a:lnTo>
                <a:cubicBezTo>
                  <a:pt x="672571" y="999994"/>
                  <a:pt x="3112759" y="1222746"/>
                  <a:pt x="4116527" y="1358260"/>
                </a:cubicBezTo>
                <a:cubicBezTo>
                  <a:pt x="4383376" y="1394327"/>
                  <a:pt x="4636406" y="1512036"/>
                  <a:pt x="4888118" y="1628626"/>
                </a:cubicBezTo>
                <a:cubicBezTo>
                  <a:pt x="5139831" y="1745216"/>
                  <a:pt x="5377725" y="1855375"/>
                  <a:pt x="5586992" y="1855375"/>
                </a:cubicBezTo>
                <a:close/>
              </a:path>
            </a:pathLst>
          </a:custGeom>
          <a:solidFill>
            <a:schemeClr val="accent1">
              <a:lumMod val="75000"/>
              <a:alpha val="60000"/>
            </a:schemeClr>
          </a:solidFill>
          <a:ln w="22260" cap="flat">
            <a:solidFill>
              <a:schemeClr val="accent1">
                <a:lumMod val="75000"/>
                <a:alpha val="60000"/>
              </a:schemeClr>
            </a:solidFill>
            <a:prstDash val="solid"/>
            <a:miter/>
          </a:ln>
        </p:spPr>
        <p:txBody>
          <a:bodyPr anchor="ctr" rtlCol="0"/>
          <a:p>
            <a:endParaRPr altLang="en-US" lang="zh-CN">
              <a:cs typeface="MiSans Normal" panose="00000500000000000000" charset="-122"/>
            </a:endParaRPr>
          </a:p>
        </p:txBody>
      </p:sp>
      <p:sp>
        <p:nvSpPr>
          <p:cNvPr id="1048832" name="4" descr="7资源 8"/>
          <p:cNvSpPr/>
          <p:nvPr>
            <p:custDataLst>
              <p:tags r:id="rId13"/>
            </p:custDataLst>
          </p:nvPr>
        </p:nvSpPr>
        <p:spPr>
          <a:xfrm>
            <a:off x="0" y="3870325"/>
            <a:ext cx="12192000" cy="2226199"/>
          </a:xfrm>
          <a:custGeom>
            <a:avLst/>
            <a:gdLst>
              <a:gd name="connsiteX0" fmla="*/ 5210289 w 12192000"/>
              <a:gd name="connsiteY0" fmla="*/ 2226199 h 2226199"/>
              <a:gd name="connsiteX1" fmla="*/ 5928893 w 12192000"/>
              <a:gd name="connsiteY1" fmla="*/ 1894269 h 2226199"/>
              <a:gd name="connsiteX2" fmla="*/ 6570830 w 12192000"/>
              <a:gd name="connsiteY2" fmla="*/ 1161058 h 2226199"/>
              <a:gd name="connsiteX3" fmla="*/ 8071538 w 12192000"/>
              <a:gd name="connsiteY3" fmla="*/ 14541 h 2226199"/>
              <a:gd name="connsiteX4" fmla="*/ 9237950 w 12192000"/>
              <a:gd name="connsiteY4" fmla="*/ 413864 h 2226199"/>
              <a:gd name="connsiteX5" fmla="*/ 9833824 w 12192000"/>
              <a:gd name="connsiteY5" fmla="*/ 723983 h 2226199"/>
              <a:gd name="connsiteX6" fmla="*/ 11765815 w 12192000"/>
              <a:gd name="connsiteY6" fmla="*/ 1107009 h 2226199"/>
              <a:gd name="connsiteX7" fmla="*/ 12192000 w 12192000"/>
              <a:gd name="connsiteY7" fmla="*/ 1117738 h 2226199"/>
              <a:gd name="connsiteX8" fmla="*/ 12192000 w 12192000"/>
              <a:gd name="connsiteY8" fmla="*/ 1102918 h 2226199"/>
              <a:gd name="connsiteX9" fmla="*/ 11767166 w 12192000"/>
              <a:gd name="connsiteY9" fmla="*/ 1092237 h 2226199"/>
              <a:gd name="connsiteX10" fmla="*/ 9841721 w 12192000"/>
              <a:gd name="connsiteY10" fmla="*/ 710840 h 2226199"/>
              <a:gd name="connsiteX11" fmla="*/ 9247821 w 12192000"/>
              <a:gd name="connsiteY11" fmla="*/ 403238 h 2226199"/>
              <a:gd name="connsiteX12" fmla="*/ 8071538 w 12192000"/>
              <a:gd name="connsiteY12" fmla="*/ 0 h 2226199"/>
              <a:gd name="connsiteX13" fmla="*/ 6556353 w 12192000"/>
              <a:gd name="connsiteY13" fmla="*/ 1152109 h 2226199"/>
              <a:gd name="connsiteX14" fmla="*/ 5210289 w 12192000"/>
              <a:gd name="connsiteY14" fmla="*/ 2211658 h 2226199"/>
              <a:gd name="connsiteX15" fmla="*/ 4477538 w 12192000"/>
              <a:gd name="connsiteY15" fmla="*/ 1983753 h 2226199"/>
              <a:gd name="connsiteX16" fmla="*/ 3842180 w 12192000"/>
              <a:gd name="connsiteY16" fmla="*/ 1748018 h 2226199"/>
              <a:gd name="connsiteX17" fmla="*/ 136128 w 12192000"/>
              <a:gd name="connsiteY17" fmla="*/ 1169108 h 2226199"/>
              <a:gd name="connsiteX18" fmla="*/ 0 w 12192000"/>
              <a:gd name="connsiteY18" fmla="*/ 1165048 h 2226199"/>
              <a:gd name="connsiteX19" fmla="*/ 0 w 12192000"/>
              <a:gd name="connsiteY19" fmla="*/ 1179869 h 2226199"/>
              <a:gd name="connsiteX20" fmla="*/ 135870 w 12192000"/>
              <a:gd name="connsiteY20" fmla="*/ 1183923 h 2226199"/>
              <a:gd name="connsiteX21" fmla="*/ 3837903 w 12192000"/>
              <a:gd name="connsiteY21" fmla="*/ 1762280 h 2226199"/>
              <a:gd name="connsiteX22" fmla="*/ 4469643 w 12192000"/>
              <a:gd name="connsiteY22" fmla="*/ 1996896 h 2226199"/>
              <a:gd name="connsiteX23" fmla="*/ 5210289 w 12192000"/>
              <a:gd name="connsiteY23" fmla="*/ 2226199 h 222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2226199">
                <a:moveTo>
                  <a:pt x="5210289" y="2226199"/>
                </a:moveTo>
                <a:cubicBezTo>
                  <a:pt x="5445546" y="2226199"/>
                  <a:pt x="5680475" y="2117700"/>
                  <a:pt x="5928893" y="1894269"/>
                </a:cubicBezTo>
                <a:cubicBezTo>
                  <a:pt x="6150330" y="1695446"/>
                  <a:pt x="6354328" y="1435383"/>
                  <a:pt x="6570830" y="1161058"/>
                </a:cubicBezTo>
                <a:cubicBezTo>
                  <a:pt x="7013047" y="597027"/>
                  <a:pt x="7470728" y="14541"/>
                  <a:pt x="8071538" y="14541"/>
                </a:cubicBezTo>
                <a:cubicBezTo>
                  <a:pt x="8539090" y="14541"/>
                  <a:pt x="8863185" y="200221"/>
                  <a:pt x="9237950" y="413864"/>
                </a:cubicBezTo>
                <a:cubicBezTo>
                  <a:pt x="9428623" y="527870"/>
                  <a:pt x="9627653" y="631451"/>
                  <a:pt x="9833824" y="723983"/>
                </a:cubicBezTo>
                <a:cubicBezTo>
                  <a:pt x="10073646" y="827973"/>
                  <a:pt x="10705446" y="1052501"/>
                  <a:pt x="11765815" y="1107009"/>
                </a:cubicBezTo>
                <a:lnTo>
                  <a:pt x="12192000" y="1117738"/>
                </a:lnTo>
                <a:lnTo>
                  <a:pt x="12192000" y="1102918"/>
                </a:lnTo>
                <a:lnTo>
                  <a:pt x="11767166" y="1092237"/>
                </a:lnTo>
                <a:cubicBezTo>
                  <a:pt x="10709924" y="1037951"/>
                  <a:pt x="10080967" y="814341"/>
                  <a:pt x="9841721" y="710840"/>
                </a:cubicBezTo>
                <a:cubicBezTo>
                  <a:pt x="9636307" y="619069"/>
                  <a:pt x="9437935" y="516327"/>
                  <a:pt x="9247821" y="403238"/>
                </a:cubicBezTo>
                <a:cubicBezTo>
                  <a:pt x="8870423" y="186798"/>
                  <a:pt x="8544354" y="0"/>
                  <a:pt x="8071538" y="0"/>
                </a:cubicBezTo>
                <a:cubicBezTo>
                  <a:pt x="7461515" y="0"/>
                  <a:pt x="7001202" y="585562"/>
                  <a:pt x="6556353" y="1152109"/>
                </a:cubicBezTo>
                <a:cubicBezTo>
                  <a:pt x="6128284" y="1696844"/>
                  <a:pt x="5723905" y="2211658"/>
                  <a:pt x="5210289" y="2211658"/>
                </a:cubicBezTo>
                <a:cubicBezTo>
                  <a:pt x="4985233" y="2211658"/>
                  <a:pt x="4738790" y="2100921"/>
                  <a:pt x="4477538" y="1983753"/>
                </a:cubicBezTo>
                <a:cubicBezTo>
                  <a:pt x="4272224" y="1891752"/>
                  <a:pt x="4059340" y="1796116"/>
                  <a:pt x="3842180" y="1748018"/>
                </a:cubicBezTo>
                <a:cubicBezTo>
                  <a:pt x="2912464" y="1542222"/>
                  <a:pt x="914202" y="1209851"/>
                  <a:pt x="136128" y="1169108"/>
                </a:cubicBezTo>
                <a:lnTo>
                  <a:pt x="0" y="1165048"/>
                </a:lnTo>
                <a:lnTo>
                  <a:pt x="0" y="1179869"/>
                </a:lnTo>
                <a:lnTo>
                  <a:pt x="135870" y="1183923"/>
                </a:lnTo>
                <a:cubicBezTo>
                  <a:pt x="912605" y="1224604"/>
                  <a:pt x="2908803" y="1556484"/>
                  <a:pt x="3837903" y="1762280"/>
                </a:cubicBezTo>
                <a:cubicBezTo>
                  <a:pt x="4053089" y="1810098"/>
                  <a:pt x="4264986" y="1904895"/>
                  <a:pt x="4469643" y="1996896"/>
                </a:cubicBezTo>
                <a:cubicBezTo>
                  <a:pt x="4732537" y="2114344"/>
                  <a:pt x="4979967" y="2226199"/>
                  <a:pt x="5210289" y="2226199"/>
                </a:cubicBezTo>
                <a:close/>
              </a:path>
            </a:pathLst>
          </a:custGeom>
          <a:solidFill>
            <a:schemeClr val="accent1">
              <a:lumMod val="75000"/>
              <a:alpha val="80000"/>
            </a:schemeClr>
          </a:solidFill>
          <a:ln w="14048" cap="flat">
            <a:solidFill>
              <a:schemeClr val="accent1">
                <a:lumMod val="75000"/>
                <a:alpha val="80000"/>
              </a:schemeClr>
            </a:solidFill>
            <a:prstDash val="solid"/>
            <a:miter/>
          </a:ln>
        </p:spPr>
        <p:txBody>
          <a:bodyPr anchor="ctr" rtlCol="0"/>
          <a:p>
            <a:endParaRPr altLang="en-US" lang="zh-CN">
              <a:cs typeface="MiSans Normal" panose="00000500000000000000" charset="-122"/>
            </a:endParaRPr>
          </a:p>
        </p:txBody>
      </p:sp>
      <p:sp>
        <p:nvSpPr>
          <p:cNvPr id="1048834" name="3" descr="6资源 7"/>
          <p:cNvSpPr/>
          <p:nvPr>
            <p:custDataLst>
              <p:tags r:id="rId14"/>
            </p:custDataLst>
          </p:nvPr>
        </p:nvSpPr>
        <p:spPr>
          <a:xfrm>
            <a:off x="0" y="3702683"/>
            <a:ext cx="12192000" cy="2581892"/>
          </a:xfrm>
          <a:custGeom>
            <a:avLst/>
            <a:gdLst>
              <a:gd name="connsiteX0" fmla="*/ 4756438 w 12192000"/>
              <a:gd name="connsiteY0" fmla="*/ 2581892 h 2581892"/>
              <a:gd name="connsiteX1" fmla="*/ 5588922 w 12192000"/>
              <a:gd name="connsiteY1" fmla="*/ 2197152 h 2581892"/>
              <a:gd name="connsiteX2" fmla="*/ 6335525 w 12192000"/>
              <a:gd name="connsiteY2" fmla="*/ 1342114 h 2581892"/>
              <a:gd name="connsiteX3" fmla="*/ 8087690 w 12192000"/>
              <a:gd name="connsiteY3" fmla="*/ 7270 h 2581892"/>
              <a:gd name="connsiteX4" fmla="*/ 9406172 w 12192000"/>
              <a:gd name="connsiteY4" fmla="*/ 494066 h 2581892"/>
              <a:gd name="connsiteX5" fmla="*/ 9859596 w 12192000"/>
              <a:gd name="connsiteY5" fmla="*/ 767242 h 2581892"/>
              <a:gd name="connsiteX6" fmla="*/ 11921868 w 12192000"/>
              <a:gd name="connsiteY6" fmla="*/ 1285370 h 2581892"/>
              <a:gd name="connsiteX7" fmla="*/ 12192000 w 12192000"/>
              <a:gd name="connsiteY7" fmla="*/ 1291501 h 2581892"/>
              <a:gd name="connsiteX8" fmla="*/ 12192000 w 12192000"/>
              <a:gd name="connsiteY8" fmla="*/ 1284247 h 2581892"/>
              <a:gd name="connsiteX9" fmla="*/ 11922471 w 12192000"/>
              <a:gd name="connsiteY9" fmla="*/ 1278174 h 2581892"/>
              <a:gd name="connsiteX10" fmla="*/ 9864202 w 12192000"/>
              <a:gd name="connsiteY10" fmla="*/ 762209 h 2581892"/>
              <a:gd name="connsiteX11" fmla="*/ 9411108 w 12192000"/>
              <a:gd name="connsiteY11" fmla="*/ 489312 h 2581892"/>
              <a:gd name="connsiteX12" fmla="*/ 8087690 w 12192000"/>
              <a:gd name="connsiteY12" fmla="*/ 0 h 2581892"/>
              <a:gd name="connsiteX13" fmla="*/ 6328944 w 12192000"/>
              <a:gd name="connsiteY13" fmla="*/ 1339038 h 2581892"/>
              <a:gd name="connsiteX14" fmla="*/ 5583329 w 12192000"/>
              <a:gd name="connsiteY14" fmla="*/ 2192120 h 2581892"/>
              <a:gd name="connsiteX15" fmla="*/ 4757097 w 12192000"/>
              <a:gd name="connsiteY15" fmla="*/ 2574622 h 2581892"/>
              <a:gd name="connsiteX16" fmla="*/ 3947974 w 12192000"/>
              <a:gd name="connsiteY16" fmla="*/ 2330525 h 2581892"/>
              <a:gd name="connsiteX17" fmla="*/ 3487311 w 12192000"/>
              <a:gd name="connsiteY17" fmla="*/ 2144586 h 2581892"/>
              <a:gd name="connsiteX18" fmla="*/ 170169 w 12192000"/>
              <a:gd name="connsiteY18" fmla="*/ 1372839 h 2581892"/>
              <a:gd name="connsiteX19" fmla="*/ 0 w 12192000"/>
              <a:gd name="connsiteY19" fmla="*/ 1367361 h 2581892"/>
              <a:gd name="connsiteX20" fmla="*/ 0 w 12192000"/>
              <a:gd name="connsiteY20" fmla="*/ 1374910 h 2581892"/>
              <a:gd name="connsiteX21" fmla="*/ 169916 w 12192000"/>
              <a:gd name="connsiteY21" fmla="*/ 1380382 h 2581892"/>
              <a:gd name="connsiteX22" fmla="*/ 3485337 w 12192000"/>
              <a:gd name="connsiteY22" fmla="*/ 2152975 h 2581892"/>
              <a:gd name="connsiteX23" fmla="*/ 3943367 w 12192000"/>
              <a:gd name="connsiteY23" fmla="*/ 2336956 h 2581892"/>
              <a:gd name="connsiteX24" fmla="*/ 4756438 w 12192000"/>
              <a:gd name="connsiteY24" fmla="*/ 2581892 h 258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2581892">
                <a:moveTo>
                  <a:pt x="4756438" y="2581892"/>
                </a:moveTo>
                <a:cubicBezTo>
                  <a:pt x="5031849" y="2581892"/>
                  <a:pt x="5297060" y="2460542"/>
                  <a:pt x="5588922" y="2197152"/>
                </a:cubicBezTo>
                <a:cubicBezTo>
                  <a:pt x="5846236" y="1965917"/>
                  <a:pt x="6084793" y="1663383"/>
                  <a:pt x="6335525" y="1342114"/>
                </a:cubicBezTo>
                <a:cubicBezTo>
                  <a:pt x="6851468" y="686435"/>
                  <a:pt x="7385179" y="7270"/>
                  <a:pt x="8087690" y="7270"/>
                </a:cubicBezTo>
                <a:cubicBezTo>
                  <a:pt x="8639169" y="7270"/>
                  <a:pt x="8994537" y="233472"/>
                  <a:pt x="9406172" y="494066"/>
                </a:cubicBezTo>
                <a:cubicBezTo>
                  <a:pt x="9548978" y="584938"/>
                  <a:pt x="9695074" y="679166"/>
                  <a:pt x="9859596" y="767242"/>
                </a:cubicBezTo>
                <a:cubicBezTo>
                  <a:pt x="10432257" y="1076977"/>
                  <a:pt x="11109468" y="1247563"/>
                  <a:pt x="11921868" y="1285370"/>
                </a:cubicBezTo>
                <a:lnTo>
                  <a:pt x="12192000" y="1291501"/>
                </a:lnTo>
                <a:lnTo>
                  <a:pt x="12192000" y="1284247"/>
                </a:lnTo>
                <a:lnTo>
                  <a:pt x="11922471" y="1278174"/>
                </a:lnTo>
                <a:cubicBezTo>
                  <a:pt x="11111448" y="1240696"/>
                  <a:pt x="10435425" y="1071454"/>
                  <a:pt x="9864202" y="762209"/>
                </a:cubicBezTo>
                <a:cubicBezTo>
                  <a:pt x="9701655" y="674133"/>
                  <a:pt x="9553913" y="580185"/>
                  <a:pt x="9411108" y="489312"/>
                </a:cubicBezTo>
                <a:cubicBezTo>
                  <a:pt x="8998485" y="226761"/>
                  <a:pt x="8641800" y="0"/>
                  <a:pt x="8087690" y="0"/>
                </a:cubicBezTo>
                <a:cubicBezTo>
                  <a:pt x="7380573" y="0"/>
                  <a:pt x="6845544" y="680564"/>
                  <a:pt x="6328944" y="1339038"/>
                </a:cubicBezTo>
                <a:cubicBezTo>
                  <a:pt x="6076895" y="1658909"/>
                  <a:pt x="5839984" y="1961164"/>
                  <a:pt x="5583329" y="2192120"/>
                </a:cubicBezTo>
                <a:cubicBezTo>
                  <a:pt x="5293111" y="2452993"/>
                  <a:pt x="5030534" y="2574622"/>
                  <a:pt x="4757097" y="2574622"/>
                </a:cubicBezTo>
                <a:cubicBezTo>
                  <a:pt x="4498138" y="2574622"/>
                  <a:pt x="4230954" y="2456068"/>
                  <a:pt x="3947974" y="2330525"/>
                </a:cubicBezTo>
                <a:cubicBezTo>
                  <a:pt x="3798688" y="2261208"/>
                  <a:pt x="3644858" y="2199129"/>
                  <a:pt x="3487311" y="2144586"/>
                </a:cubicBezTo>
                <a:cubicBezTo>
                  <a:pt x="2655650" y="1874067"/>
                  <a:pt x="1080168" y="1427591"/>
                  <a:pt x="170169" y="1372839"/>
                </a:cubicBezTo>
                <a:lnTo>
                  <a:pt x="0" y="1367361"/>
                </a:lnTo>
                <a:lnTo>
                  <a:pt x="0" y="1374910"/>
                </a:lnTo>
                <a:lnTo>
                  <a:pt x="169916" y="1380382"/>
                </a:lnTo>
                <a:cubicBezTo>
                  <a:pt x="1078618" y="1435078"/>
                  <a:pt x="2652442" y="1881144"/>
                  <a:pt x="3485337" y="2152975"/>
                </a:cubicBezTo>
                <a:cubicBezTo>
                  <a:pt x="3642028" y="2206818"/>
                  <a:pt x="3794935" y="2268245"/>
                  <a:pt x="3943367" y="2336956"/>
                </a:cubicBezTo>
                <a:cubicBezTo>
                  <a:pt x="4227334" y="2462779"/>
                  <a:pt x="4495506" y="2581892"/>
                  <a:pt x="4756438" y="2581892"/>
                </a:cubicBezTo>
                <a:close/>
              </a:path>
            </a:pathLst>
          </a:custGeom>
          <a:solidFill>
            <a:schemeClr val="accent1">
              <a:lumMod val="75000"/>
            </a:schemeClr>
          </a:solidFill>
          <a:ln w="13980" cap="flat">
            <a:solidFill>
              <a:schemeClr val="accent1">
                <a:lumMod val="75000"/>
              </a:schemeClr>
            </a:solidFill>
            <a:prstDash val="solid"/>
            <a:miter/>
          </a:ln>
        </p:spPr>
        <p:txBody>
          <a:bodyPr anchor="ctr" rtlCol="0"/>
          <a:p>
            <a:endParaRPr altLang="en-US" lang="zh-CN">
              <a:cs typeface="MiSans Normal" panose="00000500000000000000" charset="-122"/>
            </a:endParaRPr>
          </a:p>
        </p:txBody>
      </p:sp>
      <p:sp>
        <p:nvSpPr>
          <p:cNvPr id="1048836" name="2" descr="2资源 3"/>
          <p:cNvSpPr/>
          <p:nvPr>
            <p:custDataLst>
              <p:tags r:id="rId15"/>
            </p:custDataLst>
          </p:nvPr>
        </p:nvSpPr>
        <p:spPr>
          <a:xfrm>
            <a:off x="16510" y="3519755"/>
            <a:ext cx="12175490" cy="2942924"/>
          </a:xfrm>
          <a:custGeom>
            <a:avLst/>
            <a:gdLst>
              <a:gd name="connsiteX0" fmla="*/ 4304875 w 12175490"/>
              <a:gd name="connsiteY0" fmla="*/ 2942924 h 2942924"/>
              <a:gd name="connsiteX1" fmla="*/ 5253835 w 12175490"/>
              <a:gd name="connsiteY1" fmla="*/ 2504261 h 2942924"/>
              <a:gd name="connsiteX2" fmla="*/ 6105399 w 12175490"/>
              <a:gd name="connsiteY2" fmla="*/ 1530199 h 2942924"/>
              <a:gd name="connsiteX3" fmla="*/ 8105982 w 12175490"/>
              <a:gd name="connsiteY3" fmla="*/ 5641 h 2942924"/>
              <a:gd name="connsiteX4" fmla="*/ 9557391 w 12175490"/>
              <a:gd name="connsiteY4" fmla="*/ 587450 h 2942924"/>
              <a:gd name="connsiteX5" fmla="*/ 9886434 w 12175490"/>
              <a:gd name="connsiteY5" fmla="*/ 816707 h 2942924"/>
              <a:gd name="connsiteX6" fmla="*/ 10803807 w 12175490"/>
              <a:gd name="connsiteY6" fmla="*/ 1262640 h 2942924"/>
              <a:gd name="connsiteX7" fmla="*/ 11896468 w 12175490"/>
              <a:gd name="connsiteY7" fmla="*/ 1461226 h 2942924"/>
              <a:gd name="connsiteX8" fmla="*/ 12175490 w 12175490"/>
              <a:gd name="connsiteY8" fmla="*/ 1469998 h 2942924"/>
              <a:gd name="connsiteX9" fmla="*/ 12175490 w 12175490"/>
              <a:gd name="connsiteY9" fmla="*/ 1466430 h 2942924"/>
              <a:gd name="connsiteX10" fmla="*/ 12083026 w 12175490"/>
              <a:gd name="connsiteY10" fmla="*/ 1464885 h 2942924"/>
              <a:gd name="connsiteX11" fmla="*/ 9889395 w 12175490"/>
              <a:gd name="connsiteY11" fmla="*/ 812514 h 2942924"/>
              <a:gd name="connsiteX12" fmla="*/ 9560352 w 12175490"/>
              <a:gd name="connsiteY12" fmla="*/ 583257 h 2942924"/>
              <a:gd name="connsiteX13" fmla="*/ 8912466 w 12175490"/>
              <a:gd name="connsiteY13" fmla="*/ 177025 h 2942924"/>
              <a:gd name="connsiteX14" fmla="*/ 8105982 w 12175490"/>
              <a:gd name="connsiteY14" fmla="*/ 50 h 2942924"/>
              <a:gd name="connsiteX15" fmla="*/ 6101121 w 12175490"/>
              <a:gd name="connsiteY15" fmla="*/ 1527124 h 2942924"/>
              <a:gd name="connsiteX16" fmla="*/ 5249886 w 12175490"/>
              <a:gd name="connsiteY16" fmla="*/ 2500626 h 2942924"/>
              <a:gd name="connsiteX17" fmla="*/ 4305862 w 12175490"/>
              <a:gd name="connsiteY17" fmla="*/ 2937612 h 2942924"/>
              <a:gd name="connsiteX18" fmla="*/ 3332550 w 12175490"/>
              <a:gd name="connsiteY18" fmla="*/ 2632589 h 2942924"/>
              <a:gd name="connsiteX19" fmla="*/ 3135124 w 12175490"/>
              <a:gd name="connsiteY19" fmla="*/ 2541166 h 2942924"/>
              <a:gd name="connsiteX20" fmla="*/ 2958099 w 12175490"/>
              <a:gd name="connsiteY20" fmla="*/ 2460646 h 2942924"/>
              <a:gd name="connsiteX21" fmla="*/ 0 w 12175490"/>
              <a:gd name="connsiteY21" fmla="*/ 1569620 h 2942924"/>
              <a:gd name="connsiteX22" fmla="*/ 0 w 12175490"/>
              <a:gd name="connsiteY22" fmla="*/ 1575212 h 2942924"/>
              <a:gd name="connsiteX23" fmla="*/ 2953822 w 12175490"/>
              <a:gd name="connsiteY23" fmla="*/ 2465399 h 2942924"/>
              <a:gd name="connsiteX24" fmla="*/ 3130847 w 12175490"/>
              <a:gd name="connsiteY24" fmla="*/ 2545918 h 2942924"/>
              <a:gd name="connsiteX25" fmla="*/ 3328273 w 12175490"/>
              <a:gd name="connsiteY25" fmla="*/ 2637621 h 2942924"/>
              <a:gd name="connsiteX26" fmla="*/ 4304875 w 12175490"/>
              <a:gd name="connsiteY26" fmla="*/ 2942924 h 294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75490" h="2942924">
                <a:moveTo>
                  <a:pt x="4304875" y="2942924"/>
                </a:moveTo>
                <a:cubicBezTo>
                  <a:pt x="4619439" y="2942924"/>
                  <a:pt x="4920843" y="2803693"/>
                  <a:pt x="5253835" y="2504261"/>
                </a:cubicBezTo>
                <a:cubicBezTo>
                  <a:pt x="5546026" y="2240616"/>
                  <a:pt x="5818145" y="1895612"/>
                  <a:pt x="6105399" y="1530199"/>
                </a:cubicBezTo>
                <a:cubicBezTo>
                  <a:pt x="6694387" y="780641"/>
                  <a:pt x="7303445" y="5641"/>
                  <a:pt x="8105982" y="5641"/>
                </a:cubicBezTo>
                <a:cubicBezTo>
                  <a:pt x="8742351" y="5641"/>
                  <a:pt x="9137532" y="288298"/>
                  <a:pt x="9557391" y="587450"/>
                </a:cubicBezTo>
                <a:cubicBezTo>
                  <a:pt x="9661698" y="662937"/>
                  <a:pt x="9770941" y="740941"/>
                  <a:pt x="9886434" y="816707"/>
                </a:cubicBezTo>
                <a:cubicBezTo>
                  <a:pt x="10163917" y="1003932"/>
                  <a:pt x="10473217" y="1154288"/>
                  <a:pt x="10803807" y="1262640"/>
                </a:cubicBezTo>
                <a:cubicBezTo>
                  <a:pt x="11134989" y="1369371"/>
                  <a:pt x="11495230" y="1435055"/>
                  <a:pt x="11896468" y="1461226"/>
                </a:cubicBezTo>
                <a:lnTo>
                  <a:pt x="12175490" y="1469998"/>
                </a:lnTo>
                <a:lnTo>
                  <a:pt x="12175490" y="1466430"/>
                </a:lnTo>
                <a:lnTo>
                  <a:pt x="12083026" y="1464885"/>
                </a:lnTo>
                <a:cubicBezTo>
                  <a:pt x="10976762" y="1427238"/>
                  <a:pt x="10354272" y="1116559"/>
                  <a:pt x="9889395" y="812514"/>
                </a:cubicBezTo>
                <a:cubicBezTo>
                  <a:pt x="9774889" y="736747"/>
                  <a:pt x="9665646" y="658744"/>
                  <a:pt x="9560352" y="583257"/>
                </a:cubicBezTo>
                <a:cubicBezTo>
                  <a:pt x="9345487" y="428648"/>
                  <a:pt x="9142796" y="284664"/>
                  <a:pt x="8912466" y="177025"/>
                </a:cubicBezTo>
                <a:cubicBezTo>
                  <a:pt x="8666507" y="59031"/>
                  <a:pt x="8388399" y="-1997"/>
                  <a:pt x="8105982" y="50"/>
                </a:cubicBezTo>
                <a:cubicBezTo>
                  <a:pt x="7300155" y="50"/>
                  <a:pt x="6690108" y="776448"/>
                  <a:pt x="6101121" y="1527124"/>
                </a:cubicBezTo>
                <a:cubicBezTo>
                  <a:pt x="5814195" y="1892257"/>
                  <a:pt x="5543065" y="2237260"/>
                  <a:pt x="5249886" y="2500626"/>
                </a:cubicBezTo>
                <a:cubicBezTo>
                  <a:pt x="4918540" y="2797821"/>
                  <a:pt x="4618452" y="2937612"/>
                  <a:pt x="4305862" y="2937612"/>
                </a:cubicBezTo>
                <a:cubicBezTo>
                  <a:pt x="3977147" y="2937612"/>
                  <a:pt x="3649419" y="2782444"/>
                  <a:pt x="3332550" y="2632589"/>
                </a:cubicBezTo>
                <a:cubicBezTo>
                  <a:pt x="3266742" y="2602394"/>
                  <a:pt x="3200934" y="2570801"/>
                  <a:pt x="3135124" y="2541166"/>
                </a:cubicBezTo>
                <a:lnTo>
                  <a:pt x="2958099" y="2460646"/>
                </a:lnTo>
                <a:cubicBezTo>
                  <a:pt x="2134504" y="2084609"/>
                  <a:pt x="1006872" y="1569620"/>
                  <a:pt x="0" y="1569620"/>
                </a:cubicBezTo>
                <a:lnTo>
                  <a:pt x="0" y="1575212"/>
                </a:lnTo>
                <a:cubicBezTo>
                  <a:pt x="1005227" y="1575212"/>
                  <a:pt x="2132201" y="2089641"/>
                  <a:pt x="2953822" y="2465399"/>
                </a:cubicBezTo>
                <a:cubicBezTo>
                  <a:pt x="3014586" y="2493357"/>
                  <a:pt x="3073593" y="2520197"/>
                  <a:pt x="3130847" y="2545918"/>
                </a:cubicBezTo>
                <a:cubicBezTo>
                  <a:pt x="3196656" y="2575834"/>
                  <a:pt x="3262464" y="2607147"/>
                  <a:pt x="3328273" y="2637621"/>
                </a:cubicBezTo>
                <a:cubicBezTo>
                  <a:pt x="3646787" y="2787756"/>
                  <a:pt x="3975831" y="2942924"/>
                  <a:pt x="4304875" y="2942924"/>
                </a:cubicBezTo>
                <a:close/>
              </a:path>
            </a:pathLst>
          </a:custGeom>
          <a:solidFill>
            <a:schemeClr val="accent1">
              <a:lumMod val="60000"/>
              <a:lumOff val="40000"/>
            </a:schemeClr>
          </a:solidFill>
          <a:ln w="13810" cap="flat">
            <a:solidFill>
              <a:schemeClr val="accent1">
                <a:lumMod val="60000"/>
                <a:lumOff val="40000"/>
              </a:schemeClr>
            </a:solidFill>
            <a:prstDash val="solid"/>
            <a:miter/>
          </a:ln>
        </p:spPr>
        <p:txBody>
          <a:bodyPr anchor="ctr" rtlCol="0"/>
          <a:p>
            <a:endParaRPr altLang="en-US" lang="zh-CN">
              <a:cs typeface="MiSans Normal" panose="00000500000000000000" charset="-122"/>
            </a:endParaRPr>
          </a:p>
        </p:txBody>
      </p:sp>
      <p:sp>
        <p:nvSpPr>
          <p:cNvPr id="1048838" name="1" descr="1资源 2"/>
          <p:cNvSpPr/>
          <p:nvPr>
            <p:custDataLst>
              <p:tags r:id="rId16"/>
            </p:custDataLst>
          </p:nvPr>
        </p:nvSpPr>
        <p:spPr>
          <a:xfrm>
            <a:off x="0" y="3324045"/>
            <a:ext cx="12192000" cy="3315834"/>
          </a:xfrm>
          <a:custGeom>
            <a:avLst/>
            <a:gdLst>
              <a:gd name="connsiteX0" fmla="*/ 3847397 w 12192000"/>
              <a:gd name="connsiteY0" fmla="*/ 3315834 h 3315834"/>
              <a:gd name="connsiteX1" fmla="*/ 4406790 w 12192000"/>
              <a:gd name="connsiteY1" fmla="*/ 3179942 h 3315834"/>
              <a:gd name="connsiteX2" fmla="*/ 4918141 w 12192000"/>
              <a:gd name="connsiteY2" fmla="*/ 2821477 h 3315834"/>
              <a:gd name="connsiteX3" fmla="*/ 5875690 w 12192000"/>
              <a:gd name="connsiteY3" fmla="*/ 1726231 h 3315834"/>
              <a:gd name="connsiteX4" fmla="*/ 8119512 w 12192000"/>
              <a:gd name="connsiteY4" fmla="*/ 14717 h 3315834"/>
              <a:gd name="connsiteX5" fmla="*/ 9678242 w 12192000"/>
              <a:gd name="connsiteY5" fmla="*/ 693619 h 3315834"/>
              <a:gd name="connsiteX6" fmla="*/ 12075797 w 12192000"/>
              <a:gd name="connsiteY6" fmla="*/ 1658532 h 3315834"/>
              <a:gd name="connsiteX7" fmla="*/ 12192000 w 12192000"/>
              <a:gd name="connsiteY7" fmla="*/ 1661120 h 3315834"/>
              <a:gd name="connsiteX8" fmla="*/ 12192000 w 12192000"/>
              <a:gd name="connsiteY8" fmla="*/ 1646583 h 3315834"/>
              <a:gd name="connsiteX9" fmla="*/ 12077098 w 12192000"/>
              <a:gd name="connsiteY9" fmla="*/ 1644027 h 3315834"/>
              <a:gd name="connsiteX10" fmla="*/ 9690087 w 12192000"/>
              <a:gd name="connsiteY10" fmla="*/ 682434 h 3315834"/>
              <a:gd name="connsiteX11" fmla="*/ 9011248 w 12192000"/>
              <a:gd name="connsiteY11" fmla="*/ 207091 h 3315834"/>
              <a:gd name="connsiteX12" fmla="*/ 8119512 w 12192000"/>
              <a:gd name="connsiteY12" fmla="*/ 177 h 3315834"/>
              <a:gd name="connsiteX13" fmla="*/ 5861540 w 12192000"/>
              <a:gd name="connsiteY13" fmla="*/ 1718123 h 3315834"/>
              <a:gd name="connsiteX14" fmla="*/ 4905636 w 12192000"/>
              <a:gd name="connsiteY14" fmla="*/ 2811411 h 3315834"/>
              <a:gd name="connsiteX15" fmla="*/ 3848384 w 12192000"/>
              <a:gd name="connsiteY15" fmla="*/ 3301294 h 3315834"/>
              <a:gd name="connsiteX16" fmla="*/ 2358426 w 12192000"/>
              <a:gd name="connsiteY16" fmla="*/ 2660979 h 3315834"/>
              <a:gd name="connsiteX17" fmla="*/ 190772 w 12192000"/>
              <a:gd name="connsiteY17" fmla="*/ 1777771 h 3315834"/>
              <a:gd name="connsiteX18" fmla="*/ 0 w 12192000"/>
              <a:gd name="connsiteY18" fmla="*/ 1772439 h 3315834"/>
              <a:gd name="connsiteX19" fmla="*/ 0 w 12192000"/>
              <a:gd name="connsiteY19" fmla="*/ 1787258 h 3315834"/>
              <a:gd name="connsiteX20" fmla="*/ 189916 w 12192000"/>
              <a:gd name="connsiteY20" fmla="*/ 1792570 h 3315834"/>
              <a:gd name="connsiteX21" fmla="*/ 2346909 w 12192000"/>
              <a:gd name="connsiteY21" fmla="*/ 2672723 h 3315834"/>
              <a:gd name="connsiteX22" fmla="*/ 3847397 w 12192000"/>
              <a:gd name="connsiteY22" fmla="*/ 3315834 h 33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3315834">
                <a:moveTo>
                  <a:pt x="3847397" y="3315834"/>
                </a:moveTo>
                <a:cubicBezTo>
                  <a:pt x="4044830" y="3313905"/>
                  <a:pt x="4238019" y="3266985"/>
                  <a:pt x="4406790" y="3179942"/>
                </a:cubicBezTo>
                <a:cubicBezTo>
                  <a:pt x="4596917" y="3082301"/>
                  <a:pt x="4769211" y="2961536"/>
                  <a:pt x="4918141" y="2821477"/>
                </a:cubicBezTo>
                <a:cubicBezTo>
                  <a:pt x="5248183" y="2525087"/>
                  <a:pt x="5552887" y="2136983"/>
                  <a:pt x="5875690" y="1726231"/>
                </a:cubicBezTo>
                <a:cubicBezTo>
                  <a:pt x="6537089" y="884874"/>
                  <a:pt x="7220534" y="14717"/>
                  <a:pt x="8119512" y="14717"/>
                </a:cubicBezTo>
                <a:cubicBezTo>
                  <a:pt x="8839811" y="14717"/>
                  <a:pt x="9228424" y="329842"/>
                  <a:pt x="9678242" y="693619"/>
                </a:cubicBezTo>
                <a:cubicBezTo>
                  <a:pt x="10204523" y="1120117"/>
                  <a:pt x="10796744" y="1600189"/>
                  <a:pt x="12075797" y="1658532"/>
                </a:cubicBezTo>
                <a:lnTo>
                  <a:pt x="12192000" y="1661120"/>
                </a:lnTo>
                <a:lnTo>
                  <a:pt x="12192000" y="1646583"/>
                </a:lnTo>
                <a:lnTo>
                  <a:pt x="12077098" y="1644027"/>
                </a:lnTo>
                <a:cubicBezTo>
                  <a:pt x="10804271" y="1586023"/>
                  <a:pt x="10214209" y="1108671"/>
                  <a:pt x="9690087" y="682434"/>
                </a:cubicBezTo>
                <a:cubicBezTo>
                  <a:pt x="9467646" y="503482"/>
                  <a:pt x="9257381" y="332917"/>
                  <a:pt x="9011248" y="207091"/>
                </a:cubicBezTo>
                <a:cubicBezTo>
                  <a:pt x="8743102" y="67698"/>
                  <a:pt x="8433823" y="-4061"/>
                  <a:pt x="8119512" y="177"/>
                </a:cubicBezTo>
                <a:cubicBezTo>
                  <a:pt x="7211321" y="177"/>
                  <a:pt x="6524914" y="873410"/>
                  <a:pt x="5861540" y="1718123"/>
                </a:cubicBezTo>
                <a:cubicBezTo>
                  <a:pt x="5539067" y="2128316"/>
                  <a:pt x="5234691" y="2515860"/>
                  <a:pt x="4905636" y="2811411"/>
                </a:cubicBezTo>
                <a:cubicBezTo>
                  <a:pt x="4534134" y="3145549"/>
                  <a:pt x="4198169" y="3301294"/>
                  <a:pt x="3848384" y="3301294"/>
                </a:cubicBezTo>
                <a:cubicBezTo>
                  <a:pt x="3300179" y="3301294"/>
                  <a:pt x="2863853" y="3004345"/>
                  <a:pt x="2358426" y="2660979"/>
                </a:cubicBezTo>
                <a:cubicBezTo>
                  <a:pt x="1784329" y="2270394"/>
                  <a:pt x="1137062" y="1831150"/>
                  <a:pt x="190772" y="1777771"/>
                </a:cubicBezTo>
                <a:lnTo>
                  <a:pt x="0" y="1772439"/>
                </a:lnTo>
                <a:lnTo>
                  <a:pt x="0" y="1787258"/>
                </a:lnTo>
                <a:lnTo>
                  <a:pt x="189916" y="1792570"/>
                </a:lnTo>
                <a:cubicBezTo>
                  <a:pt x="1131965" y="1845761"/>
                  <a:pt x="1775588" y="2283449"/>
                  <a:pt x="2346909" y="2672723"/>
                </a:cubicBezTo>
                <a:cubicBezTo>
                  <a:pt x="2833580" y="3003226"/>
                  <a:pt x="3293270" y="3315834"/>
                  <a:pt x="3847397" y="3315834"/>
                </a:cubicBezTo>
                <a:close/>
              </a:path>
            </a:pathLst>
          </a:custGeom>
          <a:solidFill>
            <a:schemeClr val="accent1">
              <a:lumMod val="60000"/>
              <a:lumOff val="40000"/>
            </a:schemeClr>
          </a:solidFill>
          <a:ln w="5890" cap="flat">
            <a:solidFill>
              <a:schemeClr val="accent1">
                <a:lumMod val="60000"/>
                <a:lumOff val="40000"/>
              </a:schemeClr>
            </a:solidFill>
            <a:prstDash val="solid"/>
            <a:miter/>
          </a:ln>
        </p:spPr>
        <p:txBody>
          <a:bodyPr anchor="ctr" rtlCol="0"/>
          <a:p>
            <a:endParaRPr altLang="en-US" lang="zh-CN">
              <a:cs typeface="MiSans Normal" panose="00000500000000000000" charset="-122"/>
            </a:endParaRPr>
          </a:p>
        </p:txBody>
      </p:sp>
      <p:sp>
        <p:nvSpPr>
          <p:cNvPr id="1048840" name="椭圆 14"/>
          <p:cNvSpPr/>
          <p:nvPr>
            <p:custDataLst>
              <p:tags r:id="rId17"/>
            </p:custDataLst>
          </p:nvPr>
        </p:nvSpPr>
        <p:spPr>
          <a:xfrm flipH="1">
            <a:off x="7891780" y="3303270"/>
            <a:ext cx="71755" cy="7175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42" name="椭圆 15"/>
          <p:cNvSpPr>
            <a:spLocks noChangeAspect="1"/>
          </p:cNvSpPr>
          <p:nvPr>
            <p:custDataLst>
              <p:tags r:id="rId18"/>
            </p:custDataLst>
          </p:nvPr>
        </p:nvSpPr>
        <p:spPr>
          <a:xfrm flipH="1">
            <a:off x="6177280" y="4612005"/>
            <a:ext cx="53975" cy="53975"/>
          </a:xfrm>
          <a:prstGeom prst="ellipse"/>
          <a:solidFill>
            <a:schemeClr val="accent1">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44" name="椭圆 16"/>
          <p:cNvSpPr/>
          <p:nvPr>
            <p:custDataLst>
              <p:tags r:id="rId19"/>
            </p:custDataLst>
          </p:nvPr>
        </p:nvSpPr>
        <p:spPr>
          <a:xfrm flipH="1">
            <a:off x="8668385" y="3570605"/>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60000"/>
                  <a:lumOff val="40000"/>
                </a:schemeClr>
              </a:solidFill>
              <a:cs typeface="MiSans Normal" panose="00000500000000000000" charset="-122"/>
            </a:endParaRPr>
          </a:p>
        </p:txBody>
      </p:sp>
      <p:sp>
        <p:nvSpPr>
          <p:cNvPr id="1048846" name="椭圆 17"/>
          <p:cNvSpPr>
            <a:spLocks noChangeAspect="1"/>
          </p:cNvSpPr>
          <p:nvPr>
            <p:custDataLst>
              <p:tags r:id="rId20"/>
            </p:custDataLst>
          </p:nvPr>
        </p:nvSpPr>
        <p:spPr>
          <a:xfrm flipH="1">
            <a:off x="5213350" y="5795010"/>
            <a:ext cx="53975" cy="5397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48" name="椭圆 18"/>
          <p:cNvSpPr>
            <a:spLocks noChangeAspect="1"/>
          </p:cNvSpPr>
          <p:nvPr>
            <p:custDataLst>
              <p:tags r:id="rId21"/>
            </p:custDataLst>
          </p:nvPr>
        </p:nvSpPr>
        <p:spPr>
          <a:xfrm flipH="1">
            <a:off x="4355465" y="5773420"/>
            <a:ext cx="53975" cy="53975"/>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0" name="椭圆 19"/>
          <p:cNvSpPr/>
          <p:nvPr>
            <p:custDataLst>
              <p:tags r:id="rId22"/>
            </p:custDataLst>
          </p:nvPr>
        </p:nvSpPr>
        <p:spPr>
          <a:xfrm flipH="1">
            <a:off x="3423920" y="5824220"/>
            <a:ext cx="71755" cy="71755"/>
          </a:xfrm>
          <a:prstGeom prst="ellipse"/>
          <a:solidFill>
            <a:schemeClr val="accent1">
              <a:lumMod val="60000"/>
              <a:lumOff val="4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2" name="椭圆 22"/>
          <p:cNvSpPr/>
          <p:nvPr>
            <p:custDataLst>
              <p:tags r:id="rId23"/>
            </p:custDataLst>
          </p:nvPr>
        </p:nvSpPr>
        <p:spPr>
          <a:xfrm flipH="1">
            <a:off x="4448175" y="6172200"/>
            <a:ext cx="71755" cy="71755"/>
          </a:xfrm>
          <a:prstGeom prst="ellipse"/>
          <a:solidFill>
            <a:schemeClr val="accent1">
              <a:lumMod val="60000"/>
              <a:lumOff val="40000"/>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4" name="椭圆 26"/>
          <p:cNvSpPr>
            <a:spLocks noChangeAspect="1"/>
          </p:cNvSpPr>
          <p:nvPr>
            <p:custDataLst>
              <p:tags r:id="rId24"/>
            </p:custDataLst>
          </p:nvPr>
        </p:nvSpPr>
        <p:spPr>
          <a:xfrm flipH="1">
            <a:off x="2135505" y="5806440"/>
            <a:ext cx="53975" cy="53975"/>
          </a:xfrm>
          <a:prstGeom prst="ellipse"/>
          <a:solidFill>
            <a:schemeClr val="bg1">
              <a:alpha val="5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6" name="椭圆 28"/>
          <p:cNvSpPr/>
          <p:nvPr>
            <p:custDataLst>
              <p:tags r:id="rId25"/>
            </p:custDataLst>
          </p:nvPr>
        </p:nvSpPr>
        <p:spPr>
          <a:xfrm flipH="1">
            <a:off x="3223895" y="6473190"/>
            <a:ext cx="71755" cy="71755"/>
          </a:xfrm>
          <a:prstGeom prst="ellipse"/>
          <a:solidFill>
            <a:schemeClr val="bg1">
              <a:alpha val="7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58" name="椭圆 29"/>
          <p:cNvSpPr>
            <a:spLocks noChangeAspect="1"/>
          </p:cNvSpPr>
          <p:nvPr>
            <p:custDataLst>
              <p:tags r:id="rId26"/>
            </p:custDataLst>
          </p:nvPr>
        </p:nvSpPr>
        <p:spPr>
          <a:xfrm flipH="1">
            <a:off x="9699625" y="4382135"/>
            <a:ext cx="36195" cy="36195"/>
          </a:xfrm>
          <a:prstGeom prst="ellipse"/>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60" name="椭圆 30"/>
          <p:cNvSpPr>
            <a:spLocks noChangeAspect="1"/>
          </p:cNvSpPr>
          <p:nvPr>
            <p:custDataLst>
              <p:tags r:id="rId27"/>
            </p:custDataLst>
          </p:nvPr>
        </p:nvSpPr>
        <p:spPr>
          <a:xfrm flipH="1">
            <a:off x="9228455" y="3847465"/>
            <a:ext cx="53975" cy="53975"/>
          </a:xfrm>
          <a:prstGeom prst="ellipse"/>
          <a:solidFill>
            <a:schemeClr val="bg1">
              <a:alpha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62" name="椭圆 31"/>
          <p:cNvSpPr/>
          <p:nvPr>
            <p:custDataLst>
              <p:tags r:id="rId28"/>
            </p:custDataLst>
          </p:nvPr>
        </p:nvSpPr>
        <p:spPr>
          <a:xfrm flipH="1">
            <a:off x="9427845" y="4191000"/>
            <a:ext cx="71755" cy="71755"/>
          </a:xfrm>
          <a:prstGeom prst="ellipse"/>
          <a:solidFill>
            <a:schemeClr val="accent1">
              <a:lumMod val="40000"/>
              <a:lumOff val="60000"/>
              <a:alpha val="6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lumMod val="20000"/>
                  <a:lumOff val="80000"/>
                </a:schemeClr>
              </a:solidFill>
              <a:cs typeface="MiSans Normal" panose="00000500000000000000" charset="-122"/>
            </a:endParaRPr>
          </a:p>
        </p:txBody>
      </p:sp>
      <p:sp>
        <p:nvSpPr>
          <p:cNvPr id="1048864" name="矩形 32"/>
          <p:cNvSpPr/>
          <p:nvPr>
            <p:custDataLst>
              <p:tags r:id="rId29"/>
            </p:custDataLst>
          </p:nvPr>
        </p:nvSpPr>
        <p:spPr>
          <a:xfrm flipH="1">
            <a:off x="8642350" y="5818505"/>
            <a:ext cx="904875" cy="492125"/>
          </a:xfrm>
          <a:prstGeom prst="rect"/>
          <a:solidFill>
            <a:schemeClr val="accent1">
              <a:lumMod val="60000"/>
              <a:lumOff val="40000"/>
              <a:alpha val="4000"/>
            </a:schemeClr>
          </a:solidFill>
          <a:ln>
            <a:noFill/>
            <a:prstDash val="solid"/>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66" name="矩形 33"/>
          <p:cNvSpPr/>
          <p:nvPr>
            <p:custDataLst>
              <p:tags r:id="rId30"/>
            </p:custDataLst>
          </p:nvPr>
        </p:nvSpPr>
        <p:spPr>
          <a:xfrm flipH="1">
            <a:off x="8355965" y="6104255"/>
            <a:ext cx="676910" cy="330200"/>
          </a:xfrm>
          <a:prstGeom prst="rect"/>
          <a:solidFill>
            <a:schemeClr val="accent1">
              <a:lumMod val="60000"/>
              <a:lumOff val="40000"/>
              <a:alpha val="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68" name="椭圆 34"/>
          <p:cNvSpPr>
            <a:spLocks noChangeAspect="1"/>
          </p:cNvSpPr>
          <p:nvPr>
            <p:custDataLst>
              <p:tags r:id="rId31"/>
            </p:custDataLst>
          </p:nvPr>
        </p:nvSpPr>
        <p:spPr>
          <a:xfrm flipH="1">
            <a:off x="1347470" y="6325870"/>
            <a:ext cx="144145" cy="144145"/>
          </a:xfrm>
          <a:prstGeom prst="ellipse"/>
          <a:noFill/>
          <a:ln w="1905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70" name="椭圆 35"/>
          <p:cNvSpPr/>
          <p:nvPr>
            <p:custDataLst>
              <p:tags r:id="rId32"/>
            </p:custDataLst>
          </p:nvPr>
        </p:nvSpPr>
        <p:spPr>
          <a:xfrm flipH="1">
            <a:off x="4097655" y="4124960"/>
            <a:ext cx="295275" cy="295275"/>
          </a:xfrm>
          <a:prstGeom prst="ellipse"/>
          <a:noFill/>
          <a:ln w="25400">
            <a:solidFill>
              <a:schemeClr val="accent1">
                <a:alpha val="36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72" name="椭圆 36"/>
          <p:cNvSpPr>
            <a:spLocks noChangeAspect="1"/>
          </p:cNvSpPr>
          <p:nvPr>
            <p:custDataLst>
              <p:tags r:id="rId33"/>
            </p:custDataLst>
          </p:nvPr>
        </p:nvSpPr>
        <p:spPr>
          <a:xfrm flipH="1">
            <a:off x="9699625" y="5384165"/>
            <a:ext cx="144145" cy="144145"/>
          </a:xfrm>
          <a:prstGeom prst="ellipse"/>
          <a:noFill/>
          <a:ln w="25400">
            <a:solidFill>
              <a:schemeClr val="accent2">
                <a:alpha val="1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74" name="日期占位符 3"/>
          <p:cNvSpPr>
            <a:spLocks noGrp="1"/>
          </p:cNvSpPr>
          <p:nvPr>
            <p:ph type="dt" sz="half" idx="10"/>
            <p:custDataLst>
              <p:tags r:id="rId3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76" name="页脚占位符 4"/>
          <p:cNvSpPr>
            <a:spLocks noGrp="1"/>
          </p:cNvSpPr>
          <p:nvPr>
            <p:ph type="ftr" sz="quarter" idx="11"/>
            <p:custDataLst>
              <p:tags r:id="rId35"/>
            </p:custDataLst>
          </p:nvPr>
        </p:nvSpPr>
        <p:spPr>
          <a:xfrm>
            <a:off x="4038600" y="6356350"/>
            <a:ext cx="4114800" cy="365125"/>
          </a:xfrm>
        </p:spPr>
        <p:txBody>
          <a:bodyPr/>
          <a:p>
            <a:endParaRPr altLang="en-US" lang="zh-CN"/>
          </a:p>
        </p:txBody>
      </p:sp>
      <p:sp>
        <p:nvSpPr>
          <p:cNvPr id="1048878" name="灯片编号占位符 5"/>
          <p:cNvSpPr>
            <a:spLocks noGrp="1"/>
          </p:cNvSpPr>
          <p:nvPr>
            <p:ph type="sldNum" sz="quarter" idx="12"/>
            <p:custDataLst>
              <p:tags r:id="rId3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941" r:id="rId1"/>
    <p:sldLayoutId id="2147500942" r:id="rId2"/>
    <p:sldLayoutId id="2147500943" r:id="rId3"/>
    <p:sldLayoutId id="2147500944" r:id="rId4"/>
    <p:sldLayoutId id="2147500945" r:id="rId5"/>
    <p:sldLayoutId id="2147500946" r:id="rId6"/>
    <p:sldLayoutId id="2147500947" r:id="rId7"/>
    <p:sldLayoutId id="2147500948" r:id="rId8"/>
    <p:sldLayoutId id="2147500949" r:id="rId9"/>
    <p:sldLayoutId id="2147500950" r:id="rId10"/>
    <p:sldLayoutId id="214750095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日期占位符 7"/>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8"/>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658" name="灯片编号占位符 9"/>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txBox="1">
            <a:spLocks noGrp="1"/>
          </p:cNvSpPr>
          <p:nvPr>
            <p:ph type="body" idx="21"/>
            <p:custDataLst>
              <p:tags r:id="rId15"/>
            </p:custDataLst>
          </p:nvPr>
        </p:nvSpPr>
        <p:spPr>
          <a:xfrm>
            <a:off x="608400" y="1568823"/>
            <a:ext cx="10969200" cy="4608139"/>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dirty="0">
                <a:sym typeface="+mn-ea"/>
              </a:rPr>
              <a:t>单击此处编辑母版文本样式</a:t>
            </a:r>
            <a:endParaRPr dirty="0">
              <a:sym typeface="+mn-ea"/>
            </a:endParaRPr>
          </a:p>
          <a:p>
            <a:pPr fontAlgn="auto" lvl="1" marR="0">
              <a:lnSpc>
                <a:spcPct val="120000"/>
              </a:lnSpc>
              <a:spcBef>
                <a:spcPts val="1200"/>
              </a:spcBef>
              <a:spcAft>
                <a:spcPts val="0"/>
              </a:spcAft>
              <a:buClr>
                <a:schemeClr val="accent1"/>
              </a:buClr>
              <a:buSzTx/>
              <a:buChar char="●"/>
              <a:tabLst>
                <a:tab algn="l" pos="1609725"/>
              </a:tabLst>
            </a:pPr>
            <a:r>
              <a:rPr dirty="0" err="1">
                <a:sym typeface="+mn-ea"/>
              </a:rPr>
              <a:t>二级</a:t>
            </a:r>
            <a:endParaRPr dirty="0">
              <a:sym typeface="+mn-ea"/>
            </a:endParaRPr>
          </a:p>
          <a:p>
            <a:pPr fontAlgn="auto" lvl="2" marR="0">
              <a:lnSpc>
                <a:spcPct val="120000"/>
              </a:lnSpc>
              <a:spcBef>
                <a:spcPts val="1200"/>
              </a:spcBef>
              <a:spcAft>
                <a:spcPts val="0"/>
              </a:spcAft>
              <a:buClr>
                <a:schemeClr val="accent1"/>
              </a:buClr>
              <a:buSzTx/>
              <a:buChar char="●"/>
            </a:pPr>
            <a:r>
              <a:rPr dirty="0" err="1">
                <a:sym typeface="+mn-ea"/>
              </a:rPr>
              <a:t>三级</a:t>
            </a:r>
            <a:endParaRPr dirty="0">
              <a:sym typeface="+mn-ea"/>
            </a:endParaRPr>
          </a:p>
          <a:p>
            <a:pPr fontAlgn="auto" lvl="3" marR="0">
              <a:lnSpc>
                <a:spcPct val="120000"/>
              </a:lnSpc>
              <a:spcBef>
                <a:spcPts val="1200"/>
              </a:spcBef>
              <a:spcAft>
                <a:spcPts val="0"/>
              </a:spcAft>
              <a:buClr>
                <a:schemeClr val="accent1"/>
              </a:buClr>
              <a:buSzTx/>
              <a:buFont typeface="Wingdings" panose="05000000000000000000" charset="0"/>
              <a:buChar char=""/>
            </a:pPr>
            <a:r>
              <a:rPr dirty="0" err="1">
                <a:sym typeface="+mn-ea"/>
              </a:rPr>
              <a:t>四级</a:t>
            </a:r>
            <a:endParaRPr dirty="0">
              <a:sym typeface="+mn-ea"/>
            </a:endParaRPr>
          </a:p>
          <a:p>
            <a:pPr fontAlgn="auto" lvl="4" marR="0">
              <a:lnSpc>
                <a:spcPct val="120000"/>
              </a:lnSpc>
              <a:spcBef>
                <a:spcPts val="1200"/>
              </a:spcBef>
              <a:spcAft>
                <a:spcPts val="0"/>
              </a:spcAft>
              <a:buClr>
                <a:schemeClr val="accent1"/>
              </a:buClr>
              <a:buSzTx/>
            </a:pPr>
            <a:r>
              <a:rPr dirty="0" err="1">
                <a:sym typeface="+mn-ea"/>
              </a:rPr>
              <a:t>五级</a:t>
            </a:r>
            <a:endParaRPr dirty="0">
              <a:sym typeface="+mn-ea"/>
            </a:endParaRPr>
          </a:p>
        </p:txBody>
      </p:sp>
      <p:sp>
        <p:nvSpPr>
          <p:cNvPr id="1048662" name="标题占位符 2"/>
          <p:cNvSpPr>
            <a:spLocks noGrp="1"/>
          </p:cNvSpPr>
          <p:nvPr>
            <p:ph type="title"/>
            <p:custDataLst>
              <p:tags r:id="rId16"/>
            </p:custDataLst>
          </p:nvPr>
        </p:nvSpPr>
        <p:spPr>
          <a:xfrm>
            <a:off x="608400" y="365126"/>
            <a:ext cx="10969200" cy="1123016"/>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17"/>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0978" r:id="rId1"/>
    <p:sldLayoutId id="2147500979" r:id="rId2"/>
    <p:sldLayoutId id="2147500980" r:id="rId3"/>
    <p:sldLayoutId id="2147500981" r:id="rId4"/>
    <p:sldLayoutId id="2147500982" r:id="rId5"/>
    <p:sldLayoutId id="2147500983" r:id="rId6"/>
    <p:sldLayoutId id="2147500984" r:id="rId7"/>
    <p:sldLayoutId id="2147500985" r:id="rId8"/>
    <p:sldLayoutId id="2147500986" r:id="rId9"/>
    <p:sldLayoutId id="2147500987" r:id="rId10"/>
    <p:sldLayoutId id="214750098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solidFill>
            <a:schemeClr val="accent1"/>
          </a:solidFill>
          <a:latin typeface="+mj-lt"/>
          <a:ea typeface="+mj-lt"/>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algn="l" defTabSz="914400" eaLnBrk="1" hangingPunct="1" indent="-228600" latinLnBrk="0" marL="685800" rtl="0">
        <a:lnSpc>
          <a:spcPct val="90000"/>
        </a:lnSpc>
        <a:spcBef>
          <a:spcPts val="500"/>
        </a:spcBef>
        <a:buFont typeface="Arial" panose="02080604020202020204" pitchFamily="34" charset="0"/>
        <a:buChar char="•"/>
        <a:defRPr baseline="0" b="0" cap="none" dirty="0" sz="1600" i="0" kern="1200" kumimoji="0" noProof="1" normalizeH="0" spc="150" strike="noStrike" u="none">
          <a:solidFill>
            <a:schemeClr val="tx1"/>
          </a:solidFill>
          <a:latin typeface="+mn-ea"/>
          <a:ea typeface="+mn-ea"/>
          <a:cs typeface="MiSans Normal" panose="000005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baseline="0" b="0" cap="none" dirty="0" sz="1600" i="0" kern="1200" kumimoji="0" noProof="1" normalizeH="0" spc="150" strike="noStrike" u="none">
          <a:solidFill>
            <a:schemeClr val="tx1"/>
          </a:solidFill>
          <a:latin typeface="+mn-ea"/>
          <a:ea typeface="+mn-ea"/>
          <a:cs typeface="MiSans Normal" panose="000005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baseline="0" b="0" cap="none" dirty="0" sz="1400" i="0" kern="1200" kumimoji="0" noProof="1" normalizeH="0" spc="150" strike="noStrike" u="none">
          <a:solidFill>
            <a:schemeClr val="tx1"/>
          </a:solidFill>
          <a:latin typeface="+mn-ea"/>
          <a:ea typeface="+mn-ea"/>
          <a:cs typeface="MiSans Normal" panose="000005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baseline="0" b="0" cap="none" dirty="0" sz="1400" i="0" kern="1200" kumimoji="0" noProof="1" normalizeH="0" spc="150" strike="noStrike" u="none">
          <a:solidFill>
            <a:schemeClr val="tx1"/>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tags" Target="../tags/tag166.xml"/><Relationship Id="rId22" Type="http://schemas.openxmlformats.org/officeDocument/2006/relationships/tags" Target="../tags/tag167.xml"/><Relationship Id="rId23" Type="http://schemas.openxmlformats.org/officeDocument/2006/relationships/tags" Target="../tags/tag168.xml"/><Relationship Id="rId24" Type="http://schemas.openxmlformats.org/officeDocument/2006/relationships/tags" Target="../tags/tag169.xml"/><Relationship Id="rId25" Type="http://schemas.openxmlformats.org/officeDocument/2006/relationships/slideLayout" Target="../slideLayouts/slideLayout14.xml"/><Relationship Id="rId2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tags" Target="../tags/tag196.xml"/><Relationship Id="rId22" Type="http://schemas.openxmlformats.org/officeDocument/2006/relationships/tags" Target="../tags/tag197.xml"/><Relationship Id="rId23" Type="http://schemas.openxmlformats.org/officeDocument/2006/relationships/tags" Target="../tags/tag198.xml"/><Relationship Id="rId24" Type="http://schemas.openxmlformats.org/officeDocument/2006/relationships/tags" Target="../tags/tag199.xml"/><Relationship Id="rId2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tags" Target="../tags/tag262.xml"/><Relationship Id="rId22" Type="http://schemas.openxmlformats.org/officeDocument/2006/relationships/tags" Target="../tags/tag263.xml"/><Relationship Id="rId23" Type="http://schemas.openxmlformats.org/officeDocument/2006/relationships/tags" Target="../tags/tag264.xml"/><Relationship Id="rId24" Type="http://schemas.openxmlformats.org/officeDocument/2006/relationships/tags" Target="../tags/tag265.xml"/><Relationship Id="rId25" Type="http://schemas.openxmlformats.org/officeDocument/2006/relationships/tags" Target="../tags/tag266.xml"/><Relationship Id="rId26" Type="http://schemas.openxmlformats.org/officeDocument/2006/relationships/tags" Target="../tags/tag267.xml"/><Relationship Id="rId27" Type="http://schemas.openxmlformats.org/officeDocument/2006/relationships/tags" Target="../tags/tag268.xml"/><Relationship Id="rId28" Type="http://schemas.openxmlformats.org/officeDocument/2006/relationships/tags" Target="../tags/tag269.xml"/><Relationship Id="rId29" Type="http://schemas.openxmlformats.org/officeDocument/2006/relationships/tags" Target="../tags/tag270.xml"/><Relationship Id="rId30" Type="http://schemas.openxmlformats.org/officeDocument/2006/relationships/tags" Target="../tags/tag271.xml"/><Relationship Id="rId31" Type="http://schemas.openxmlformats.org/officeDocument/2006/relationships/tags" Target="../tags/tag272.xml"/><Relationship Id="rId32" Type="http://schemas.openxmlformats.org/officeDocument/2006/relationships/tags" Target="../tags/tag273.xml"/><Relationship Id="rId33" Type="http://schemas.openxmlformats.org/officeDocument/2006/relationships/tags" Target="../tags/tag274.xml"/><Relationship Id="rId34" Type="http://schemas.openxmlformats.org/officeDocument/2006/relationships/tags" Target="../tags/tag275.xml"/><Relationship Id="rId35" Type="http://schemas.openxmlformats.org/officeDocument/2006/relationships/tags" Target="../tags/tag276.xml"/><Relationship Id="rId36" Type="http://schemas.openxmlformats.org/officeDocument/2006/relationships/tags" Target="../tags/tag277.xml"/><Relationship Id="rId37" Type="http://schemas.openxmlformats.org/officeDocument/2006/relationships/tags" Target="../tags/tag278.xml"/><Relationship Id="rId38" Type="http://schemas.openxmlformats.org/officeDocument/2006/relationships/tags" Target="../tags/tag279.xml"/><Relationship Id="rId39" Type="http://schemas.openxmlformats.org/officeDocument/2006/relationships/tags" Target="../tags/tag280.xml"/><Relationship Id="rId40" Type="http://schemas.openxmlformats.org/officeDocument/2006/relationships/tags" Target="../tags/tag281.xml"/><Relationship Id="rId41" Type="http://schemas.openxmlformats.org/officeDocument/2006/relationships/tags" Target="../tags/tag282.xml"/><Relationship Id="rId42" Type="http://schemas.openxmlformats.org/officeDocument/2006/relationships/tags" Target="../tags/tag283.xml"/><Relationship Id="rId43" Type="http://schemas.openxmlformats.org/officeDocument/2006/relationships/tags" Target="../tags/tag284.xml"/><Relationship Id="rId44" Type="http://schemas.openxmlformats.org/officeDocument/2006/relationships/tags" Target="../tags/tag285.xml"/><Relationship Id="rId45" Type="http://schemas.openxmlformats.org/officeDocument/2006/relationships/tags" Target="../tags/tag286.xml"/><Relationship Id="rId46" Type="http://schemas.openxmlformats.org/officeDocument/2006/relationships/tags" Target="../tags/tag287.xml"/><Relationship Id="rId47" Type="http://schemas.openxmlformats.org/officeDocument/2006/relationships/tags" Target="../tags/tag288.xml"/><Relationship Id="rId48" Type="http://schemas.openxmlformats.org/officeDocument/2006/relationships/tags" Target="../tags/tag289.xml"/><Relationship Id="rId4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tags" Target="../tags/tag408.xml"/><Relationship Id="rId14" Type="http://schemas.openxmlformats.org/officeDocument/2006/relationships/tags" Target="../tags/tag409.xml"/><Relationship Id="rId15" Type="http://schemas.openxmlformats.org/officeDocument/2006/relationships/tags" Target="../tags/tag410.xml"/><Relationship Id="rId16" Type="http://schemas.openxmlformats.org/officeDocument/2006/relationships/tags" Target="../tags/tag411.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tags" Target="../tags/tag421.xml"/><Relationship Id="rId11" Type="http://schemas.openxmlformats.org/officeDocument/2006/relationships/tags" Target="../tags/tag422.xml"/><Relationship Id="rId12" Type="http://schemas.openxmlformats.org/officeDocument/2006/relationships/tags" Target="../tags/tag423.xml"/><Relationship Id="rId13" Type="http://schemas.openxmlformats.org/officeDocument/2006/relationships/tags" Target="../tags/tag424.xml"/><Relationship Id="rId14" Type="http://schemas.openxmlformats.org/officeDocument/2006/relationships/tags" Target="../tags/tag425.xml"/><Relationship Id="rId15" Type="http://schemas.openxmlformats.org/officeDocument/2006/relationships/tags" Target="../tags/tag426.xml"/><Relationship Id="rId16" Type="http://schemas.openxmlformats.org/officeDocument/2006/relationships/tags" Target="../tags/tag427.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28.xml"/><Relationship Id="rId2" Type="http://schemas.openxmlformats.org/officeDocument/2006/relationships/tags" Target="../tags/tag429.xml"/><Relationship Id="rId3" Type="http://schemas.openxmlformats.org/officeDocument/2006/relationships/tags" Target="../tags/tag430.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tags" Target="../tags/tag434.xml"/><Relationship Id="rId5" Type="http://schemas.openxmlformats.org/officeDocument/2006/relationships/tags" Target="../tags/tag435.xml"/><Relationship Id="rId6" Type="http://schemas.openxmlformats.org/officeDocument/2006/relationships/tags" Target="../tags/tag436.xml"/><Relationship Id="rId7" Type="http://schemas.openxmlformats.org/officeDocument/2006/relationships/tags" Target="../tags/tag437.xml"/><Relationship Id="rId8" Type="http://schemas.openxmlformats.org/officeDocument/2006/relationships/tags" Target="../tags/tag438.xml"/><Relationship Id="rId9" Type="http://schemas.openxmlformats.org/officeDocument/2006/relationships/tags" Target="../tags/tag439.xml"/><Relationship Id="rId10" Type="http://schemas.openxmlformats.org/officeDocument/2006/relationships/tags" Target="../tags/tag440.xml"/><Relationship Id="rId11" Type="http://schemas.openxmlformats.org/officeDocument/2006/relationships/tags" Target="../tags/tag441.xml"/><Relationship Id="rId12" Type="http://schemas.openxmlformats.org/officeDocument/2006/relationships/tags" Target="../tags/tag44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tags" Target="../tags/tag455.xml"/><Relationship Id="rId14" Type="http://schemas.openxmlformats.org/officeDocument/2006/relationships/tags" Target="../tags/tag456.xml"/><Relationship Id="rId15" Type="http://schemas.openxmlformats.org/officeDocument/2006/relationships/tags" Target="../tags/tag457.xml"/><Relationship Id="rId16" Type="http://schemas.openxmlformats.org/officeDocument/2006/relationships/tags" Target="../tags/tag458.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59.xml"/><Relationship Id="rId2" Type="http://schemas.openxmlformats.org/officeDocument/2006/relationships/tags" Target="../tags/tag460.xml"/><Relationship Id="rId3" Type="http://schemas.openxmlformats.org/officeDocument/2006/relationships/tags" Target="../tags/tag46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3"/>
          <p:cNvSpPr>
            <a:spLocks noGrp="1"/>
          </p:cNvSpPr>
          <p:nvPr>
            <p:ph type="body" idx="33"/>
            <p:custDataLst>
              <p:tags r:id="rId1"/>
            </p:custDataLst>
          </p:nvPr>
        </p:nvSpPr>
        <p:spPr/>
        <p:txBody>
          <a:bodyPr>
            <a:normAutofit fontScale="92857"/>
          </a:bodyPr>
          <a:p>
            <a:r>
              <a:rPr altLang="en-US" lang="zh-CN"/>
              <a:t>汇报人：</a:t>
            </a:r>
            <a:r>
              <a:rPr altLang="zh-CN" lang="en-US"/>
              <a:t>xxx</a:t>
            </a:r>
            <a:endParaRPr altLang="en-US" dirty="0" lang="zh-CN"/>
          </a:p>
        </p:txBody>
      </p:sp>
      <p:sp>
        <p:nvSpPr>
          <p:cNvPr id="1048650" name="文本占位符 36"/>
          <p:cNvSpPr>
            <a:spLocks noGrp="1"/>
          </p:cNvSpPr>
          <p:nvPr>
            <p:ph type="body" idx="32"/>
            <p:custDataLst>
              <p:tags r:id="rId2"/>
            </p:custDataLst>
          </p:nvPr>
        </p:nvSpPr>
        <p:spPr/>
        <p:txBody>
          <a:bodyPr/>
          <a:p>
            <a:r>
              <a:rPr altLang="en-US" lang="zh-CN"/>
              <a:t>xxx,a click to unlimited possibilities</a:t>
            </a:r>
            <a:endParaRPr altLang="en-US" lang="zh-CN"/>
          </a:p>
        </p:txBody>
      </p:sp>
      <p:sp>
        <p:nvSpPr>
          <p:cNvPr id="1048652" name="标题 37"/>
          <p:cNvSpPr>
            <a:spLocks noGrp="1"/>
          </p:cNvSpPr>
          <p:nvPr>
            <p:ph type="title" idx="31"/>
            <p:custDataLst>
              <p:tags r:id="rId3"/>
            </p:custDataLst>
          </p:nvPr>
        </p:nvSpPr>
        <p:spPr/>
        <p:txBody>
          <a:bodyPr>
            <a:normAutofit fontScale="90000"/>
          </a:bodyPr>
          <a:p>
            <a:r>
              <a:rPr altLang="en-US" lang="zh-CN"/>
              <a:t>提高员工的协作和沟通能力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32" name="文本占位符 11"/>
          <p:cNvSpPr>
            <a:spLocks noGrp="1"/>
          </p:cNvSpPr>
          <p:nvPr>
            <p:ph type="body" idx="14"/>
            <p:custDataLst>
              <p:tags r:id="rId1"/>
            </p:custDataLst>
          </p:nvPr>
        </p:nvSpPr>
        <p:spPr/>
        <p:txBody>
          <a:bodyPr>
            <a:normAutofit fontScale="95833"/>
          </a:bodyPr>
          <a:p>
            <a:r>
              <a:rPr altLang="en-US" lang="zh-CN"/>
              <a:t>CONTENTS</a:t>
            </a:r>
            <a:endParaRPr altLang="en-US" lang="zh-CN"/>
          </a:p>
        </p:txBody>
      </p:sp>
      <p:sp>
        <p:nvSpPr>
          <p:cNvPr id="1048934" name="标题 12"/>
          <p:cNvSpPr>
            <a:spLocks noGrp="1"/>
          </p:cNvSpPr>
          <p:nvPr>
            <p:ph type="title" idx="13"/>
            <p:custDataLst>
              <p:tags r:id="rId2"/>
            </p:custDataLst>
          </p:nvPr>
        </p:nvSpPr>
        <p:spPr/>
        <p:txBody>
          <a:bodyPr>
            <a:normAutofit fontScale="90000"/>
          </a:bodyPr>
          <a:p>
            <a:r>
              <a:rPr altLang="en-US" lang="zh-CN"/>
              <a:t>目录</a:t>
            </a:r>
            <a:endParaRPr altLang="en-US" lang="zh-CN"/>
          </a:p>
        </p:txBody>
      </p:sp>
      <p:cxnSp>
        <p:nvCxnSpPr>
          <p:cNvPr id="3145755" name="直接连接符 82"/>
          <p:cNvCxnSpPr>
            <a:cxnSpLocks/>
          </p:cNvCxnSpPr>
          <p:nvPr>
            <p:custDataLst>
              <p:tags r:id="rId3"/>
            </p:custDataLst>
          </p:nvPr>
        </p:nvCxnSpPr>
        <p:spPr>
          <a:xfrm flipV="1">
            <a:off x="3133725" y="10071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36" name="序号"/>
          <p:cNvSpPr txBox="1"/>
          <p:nvPr>
            <p:custDataLst>
              <p:tags r:id="rId4"/>
            </p:custDataLst>
          </p:nvPr>
        </p:nvSpPr>
        <p:spPr>
          <a:xfrm>
            <a:off x="2499360" y="9321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01.</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38" name="标题"/>
          <p:cNvSpPr txBox="1"/>
          <p:nvPr>
            <p:custDataLst>
              <p:tags r:id="rId5"/>
            </p:custDataLst>
          </p:nvPr>
        </p:nvSpPr>
        <p:spPr>
          <a:xfrm>
            <a:off x="3229610" y="10071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添加目录标题</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a:p>
            <a:pPr algn="l" lvl="0">
              <a:buClrTx/>
              <a:buSzTx/>
              <a:buFontTx/>
            </a:pP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57" name="直接连接符 78"/>
          <p:cNvCxnSpPr>
            <a:cxnSpLocks/>
          </p:cNvCxnSpPr>
          <p:nvPr>
            <p:custDataLst>
              <p:tags r:id="rId6"/>
            </p:custDataLst>
          </p:nvPr>
        </p:nvCxnSpPr>
        <p:spPr>
          <a:xfrm flipV="1">
            <a:off x="6303645" y="10071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0" name="序号"/>
          <p:cNvSpPr txBox="1"/>
          <p:nvPr>
            <p:custDataLst>
              <p:tags r:id="rId7"/>
            </p:custDataLst>
          </p:nvPr>
        </p:nvSpPr>
        <p:spPr>
          <a:xfrm>
            <a:off x="5669280" y="9321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02.</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42" name="标题"/>
          <p:cNvSpPr txBox="1"/>
          <p:nvPr>
            <p:custDataLst>
              <p:tags r:id="rId8"/>
            </p:custDataLst>
          </p:nvPr>
        </p:nvSpPr>
        <p:spPr>
          <a:xfrm>
            <a:off x="6399530" y="10071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团队协作的重要性</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59" name="直接连接符 74"/>
          <p:cNvCxnSpPr>
            <a:cxnSpLocks/>
          </p:cNvCxnSpPr>
          <p:nvPr>
            <p:custDataLst>
              <p:tags r:id="rId9"/>
            </p:custDataLst>
          </p:nvPr>
        </p:nvCxnSpPr>
        <p:spPr>
          <a:xfrm flipV="1">
            <a:off x="9472930" y="10071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4" name="序号"/>
          <p:cNvSpPr txBox="1"/>
          <p:nvPr>
            <p:custDataLst>
              <p:tags r:id="rId10"/>
            </p:custDataLst>
          </p:nvPr>
        </p:nvSpPr>
        <p:spPr>
          <a:xfrm>
            <a:off x="8838565" y="9321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03.</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46" name="标题"/>
          <p:cNvSpPr txBox="1"/>
          <p:nvPr>
            <p:custDataLst>
              <p:tags r:id="rId11"/>
            </p:custDataLst>
          </p:nvPr>
        </p:nvSpPr>
        <p:spPr>
          <a:xfrm>
            <a:off x="9568815" y="10071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沟通技巧在团队协作中的应用</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1" name="直接连接符 98"/>
          <p:cNvCxnSpPr>
            <a:cxnSpLocks/>
          </p:cNvCxnSpPr>
          <p:nvPr>
            <p:custDataLst>
              <p:tags r:id="rId12"/>
            </p:custDataLst>
          </p:nvPr>
        </p:nvCxnSpPr>
        <p:spPr>
          <a:xfrm flipV="1">
            <a:off x="3133725" y="263398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48" name="序号"/>
          <p:cNvSpPr txBox="1"/>
          <p:nvPr>
            <p:custDataLst>
              <p:tags r:id="rId13"/>
            </p:custDataLst>
          </p:nvPr>
        </p:nvSpPr>
        <p:spPr>
          <a:xfrm>
            <a:off x="2499360" y="255905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04.</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50" name="标题"/>
          <p:cNvSpPr txBox="1"/>
          <p:nvPr>
            <p:custDataLst>
              <p:tags r:id="rId14"/>
            </p:custDataLst>
          </p:nvPr>
        </p:nvSpPr>
        <p:spPr>
          <a:xfrm>
            <a:off x="3229610" y="263398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团队协作和沟通技巧的实践应用</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3" name="直接连接符 94"/>
          <p:cNvCxnSpPr>
            <a:cxnSpLocks/>
          </p:cNvCxnSpPr>
          <p:nvPr>
            <p:custDataLst>
              <p:tags r:id="rId15"/>
            </p:custDataLst>
          </p:nvPr>
        </p:nvCxnSpPr>
        <p:spPr>
          <a:xfrm flipV="1">
            <a:off x="6303645" y="263398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52" name="序号"/>
          <p:cNvSpPr txBox="1"/>
          <p:nvPr>
            <p:custDataLst>
              <p:tags r:id="rId16"/>
            </p:custDataLst>
          </p:nvPr>
        </p:nvSpPr>
        <p:spPr>
          <a:xfrm>
            <a:off x="5669280" y="255905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05.</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54" name="标题"/>
          <p:cNvSpPr txBox="1"/>
          <p:nvPr>
            <p:custDataLst>
              <p:tags r:id="rId17"/>
            </p:custDataLst>
          </p:nvPr>
        </p:nvSpPr>
        <p:spPr>
          <a:xfrm>
            <a:off x="6399530" y="263398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提高团队协作和沟通能力的策略</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5" name="直接连接符 90"/>
          <p:cNvCxnSpPr>
            <a:cxnSpLocks/>
          </p:cNvCxnSpPr>
          <p:nvPr>
            <p:custDataLst>
              <p:tags r:id="rId18"/>
            </p:custDataLst>
          </p:nvPr>
        </p:nvCxnSpPr>
        <p:spPr>
          <a:xfrm flipV="1">
            <a:off x="9472930" y="263398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56" name="序号"/>
          <p:cNvSpPr txBox="1"/>
          <p:nvPr>
            <p:custDataLst>
              <p:tags r:id="rId19"/>
            </p:custDataLst>
          </p:nvPr>
        </p:nvSpPr>
        <p:spPr>
          <a:xfrm>
            <a:off x="8838565" y="255905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06.</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58" name="标题"/>
          <p:cNvSpPr txBox="1"/>
          <p:nvPr>
            <p:custDataLst>
              <p:tags r:id="rId20"/>
            </p:custDataLst>
          </p:nvPr>
        </p:nvSpPr>
        <p:spPr>
          <a:xfrm>
            <a:off x="9568815" y="263398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团队协作和沟通技巧的培训和发展</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cxnSp>
        <p:nvCxnSpPr>
          <p:cNvPr id="3145767" name="直接连接符 103"/>
          <p:cNvCxnSpPr>
            <a:cxnSpLocks/>
          </p:cNvCxnSpPr>
          <p:nvPr>
            <p:custDataLst>
              <p:tags r:id="rId21"/>
            </p:custDataLst>
          </p:nvPr>
        </p:nvCxnSpPr>
        <p:spPr>
          <a:xfrm flipV="1">
            <a:off x="6303645" y="4245610"/>
            <a:ext cx="0" cy="894715"/>
          </a:xfrm>
          <a:prstGeom prst="line"/>
          <a:ln>
            <a:gradFill>
              <a:gsLst>
                <a:gs pos="0">
                  <a:schemeClr val="accent3">
                    <a:alpha val="0"/>
                  </a:schemeClr>
                </a:gs>
                <a:gs pos="100000">
                  <a:schemeClr val="bg1"/>
                </a:gs>
              </a:gsLst>
              <a:lin ang="5400000" scaled="1"/>
            </a:gradFill>
            <a:tailEnd type="oval" w="sm" len="sm"/>
          </a:ln>
        </p:spPr>
        <p:style>
          <a:lnRef idx="1">
            <a:schemeClr val="accent1"/>
          </a:lnRef>
          <a:fillRef idx="0">
            <a:schemeClr val="accent1"/>
          </a:fillRef>
          <a:effectRef idx="0">
            <a:schemeClr val="accent1"/>
          </a:effectRef>
          <a:fontRef idx="minor">
            <a:schemeClr val="tx1"/>
          </a:fontRef>
        </p:style>
      </p:cxnSp>
      <p:sp>
        <p:nvSpPr>
          <p:cNvPr id="1048960" name="序号"/>
          <p:cNvSpPr txBox="1"/>
          <p:nvPr>
            <p:custDataLst>
              <p:tags r:id="rId22"/>
            </p:custDataLst>
          </p:nvPr>
        </p:nvSpPr>
        <p:spPr>
          <a:xfrm>
            <a:off x="5669280" y="4170680"/>
            <a:ext cx="628650" cy="501015"/>
          </a:xfrm>
          <a:prstGeom prst="rect"/>
          <a:noFill/>
        </p:spPr>
        <p:txBody>
          <a:bodyPr anchor="t" bIns="45720" lIns="91440" rIns="91440" rtlCol="0" tIns="45720" wrap="square">
            <a:normAutofit fontScale="95833"/>
          </a:bodyPr>
          <a:lstStyle>
            <a:defPPr>
              <a:defRPr lang="zh-CN"/>
            </a:defPPr>
            <a:lvl1pPr>
              <a:lnSpc>
                <a:spcPct val="130000"/>
              </a:lnSpc>
              <a:defRPr sz="24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ea"/>
                <a:ea typeface="+mj-ea"/>
              </a:defRPr>
            </a:lvl1pPr>
          </a:lstStyle>
          <a:p>
            <a:pPr algn="l" lvl="0">
              <a:lnSpc>
                <a:spcPct val="90000"/>
              </a:lnSpc>
              <a:buClrTx/>
              <a:buSzTx/>
              <a:buFontTx/>
            </a:pPr>
            <a:r>
              <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rPr>
              <a:t>07.</a:t>
            </a:r>
            <a:endParaRPr altLang="zh-CN" dirty="0" lang="en-US">
              <a:gradFill flip="none" rotWithShape="1">
                <a:gsLst>
                  <a:gs pos="0">
                    <a:schemeClr val="accent1"/>
                  </a:gs>
                  <a:gs pos="100000">
                    <a:schemeClr val="tx1"/>
                  </a:gs>
                </a:gsLst>
                <a:lin ang="2700000" scaled="1"/>
              </a:gradFill>
              <a:effectLst>
                <a:outerShdw algn="ctr" blurRad="139700" dist="38100" rotWithShape="0" sx="102000" sy="102000">
                  <a:schemeClr val="accent6">
                    <a:alpha val="34000"/>
                  </a:schemeClr>
                </a:outerShdw>
              </a:effectLst>
              <a:latin typeface="+mn-lt"/>
              <a:ea typeface="+mn-lt"/>
              <a:cs typeface="MiSans Normal" panose="00000500000000000000" charset="-122"/>
              <a:sym typeface="+mn-ea"/>
            </a:endParaRPr>
          </a:p>
        </p:txBody>
      </p:sp>
      <p:sp>
        <p:nvSpPr>
          <p:cNvPr id="1048962" name="标题"/>
          <p:cNvSpPr txBox="1"/>
          <p:nvPr>
            <p:custDataLst>
              <p:tags r:id="rId23"/>
            </p:custDataLst>
          </p:nvPr>
        </p:nvSpPr>
        <p:spPr>
          <a:xfrm>
            <a:off x="6399530" y="4245610"/>
            <a:ext cx="2468245" cy="1181100"/>
          </a:xfrm>
          <a:prstGeom prst="rect"/>
          <a:noFill/>
        </p:spPr>
        <p:txBody>
          <a:bodyPr anchor="t" bIns="0" lIns="0" rIns="0" rtlCol="0" tIns="0" vert="horz" wrap="square">
            <a:normAutofit/>
          </a:bodyPr>
          <a:p>
            <a:pPr algn="l" lvl="0">
              <a:buClrTx/>
              <a:buSzTx/>
              <a:buFontTx/>
            </a:pPr>
            <a:r>
              <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rPr>
              <a:t>总结与展望</a:t>
            </a:r>
            <a:endParaRPr altLang="en-US" dirty="0" sz="2400" lang="zh-CN">
              <a:gradFill>
                <a:gsLst>
                  <a:gs pos="0">
                    <a:schemeClr val="tx1"/>
                  </a:gs>
                  <a:gs pos="100000">
                    <a:schemeClr val="accent1"/>
                  </a:gs>
                </a:gsLst>
                <a:lin ang="13500000" scaled="1"/>
              </a:gradFill>
              <a:effectLst/>
              <a:latin typeface="+mj-lt"/>
              <a:ea typeface="+mj-lt"/>
              <a:cs typeface="MiSans Normal" panose="00000500000000000000" charset="-122"/>
              <a:sym typeface="+mn-ea"/>
            </a:endParaRPr>
          </a:p>
        </p:txBody>
      </p:sp>
    </p:spTree>
    <p:custDataLst>
      <p:tags r:id="rId2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8" name="标题 4"/>
          <p:cNvSpPr>
            <a:spLocks noGrp="1"/>
          </p:cNvSpPr>
          <p:nvPr>
            <p:ph type="title" idx="13"/>
            <p:custDataLst>
              <p:tags r:id="rId1"/>
            </p:custDataLst>
          </p:nvPr>
        </p:nvSpPr>
        <p:spPr/>
        <p:txBody>
          <a:bodyPr/>
          <a:p>
            <a:r>
              <a:rPr altLang="en-US" lang="zh-CN"/>
              <a:t>添加章节标题</a:t>
            </a:r>
            <a:endParaRPr altLang="en-US" lang="zh-CN"/>
          </a:p>
        </p:txBody>
      </p:sp>
      <p:sp>
        <p:nvSpPr>
          <p:cNvPr id="1049010" name="文本占位符 6"/>
          <p:cNvSpPr>
            <a:spLocks noGrp="1"/>
          </p:cNvSpPr>
          <p:nvPr>
            <p:ph type="body" idx="9"/>
            <p:custDataLst>
              <p:tags r:id="rId2"/>
            </p:custDataLst>
          </p:nvPr>
        </p:nvSpPr>
        <p:spPr/>
        <p:txBody>
          <a:bodyPr/>
          <a:p>
            <a:r>
              <a:rPr altLang="en-US" lang="zh-CN"/>
              <a:t>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48" name="标题 4"/>
          <p:cNvSpPr>
            <a:spLocks noGrp="1"/>
          </p:cNvSpPr>
          <p:nvPr>
            <p:ph type="title" idx="13"/>
            <p:custDataLst>
              <p:tags r:id="rId1"/>
            </p:custDataLst>
          </p:nvPr>
        </p:nvSpPr>
        <p:spPr/>
        <p:txBody>
          <a:bodyPr/>
          <a:p>
            <a:r>
              <a:rPr altLang="en-US" lang="zh-CN"/>
              <a:t>团队协作的重要性</a:t>
            </a:r>
            <a:endParaRPr altLang="en-US" lang="zh-CN"/>
          </a:p>
        </p:txBody>
      </p:sp>
      <p:sp>
        <p:nvSpPr>
          <p:cNvPr id="1049050" name="文本占位符 6"/>
          <p:cNvSpPr>
            <a:spLocks noGrp="1"/>
          </p:cNvSpPr>
          <p:nvPr>
            <p:ph type="body" idx="9"/>
            <p:custDataLst>
              <p:tags r:id="rId2"/>
            </p:custDataLst>
          </p:nvPr>
        </p:nvSpPr>
        <p:spPr/>
        <p:txBody>
          <a:bodyPr/>
          <a:p>
            <a:r>
              <a:rPr altLang="en-US" lang="zh-CN"/>
              <a:t>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16" name="标题 2"/>
          <p:cNvSpPr>
            <a:spLocks noGrp="1"/>
          </p:cNvSpPr>
          <p:nvPr>
            <p:ph type="title" idx="1"/>
          </p:nvPr>
        </p:nvSpPr>
        <p:spPr/>
        <p:txBody>
          <a:bodyPr>
            <a:normAutofit fontScale="91667"/>
          </a:bodyPr>
          <a:p>
            <a:r>
              <a:rPr altLang="en-US" lang="zh-CN"/>
              <a:t>团队协作的定义和意义</a:t>
            </a:r>
            <a:endParaRPr altLang="en-US" lang="zh-CN"/>
          </a:p>
        </p:txBody>
      </p:sp>
      <p:sp>
        <p:nvSpPr>
          <p:cNvPr id="1049118" name="矩形 8"/>
          <p:cNvSpPr/>
          <p:nvPr>
            <p:custDataLst>
              <p:tags r:id="rId1"/>
            </p:custDataLst>
          </p:nvPr>
        </p:nvSpPr>
        <p:spPr>
          <a:xfrm>
            <a:off x="1065877" y="1490400"/>
            <a:ext cx="4766809" cy="539017"/>
          </a:xfrm>
          <a:prstGeom prst="rect"/>
          <a:solidFill>
            <a:schemeClr val="bg1"/>
          </a:solidFill>
          <a:ln>
            <a:gradFill flip="none" rotWithShape="1">
              <a:gsLst>
                <a:gs pos="0">
                  <a:schemeClr val="accent1">
                    <a:lumMod val="20000"/>
                    <a:lumOff val="80000"/>
                    <a:alpha val="60000"/>
                  </a:schemeClr>
                </a:gs>
                <a:gs pos="100000">
                  <a:schemeClr val="accent1">
                    <a:alpha val="50000"/>
                  </a:schemeClr>
                </a:gs>
              </a:gsLst>
              <a:lin ang="0" scaled="1"/>
            </a:gradFill>
          </a:ln>
          <a:effectLst>
            <a:outerShdw algn="t" blurRad="152400" dir="1620000" dist="254000" rotWithShape="0" sx="90000" sy="9000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dirty="0" lang="zh-CN">
              <a:latin typeface="+mj-ea"/>
              <a:ea typeface="+mj-ea"/>
              <a:sym typeface="+mn-ea"/>
            </a:endParaRPr>
          </a:p>
        </p:txBody>
      </p:sp>
      <p:sp>
        <p:nvSpPr>
          <p:cNvPr id="1049120" name="矩形 59"/>
          <p:cNvSpPr/>
          <p:nvPr>
            <p:custDataLst>
              <p:tags r:id="rId2"/>
            </p:custDataLst>
          </p:nvPr>
        </p:nvSpPr>
        <p:spPr>
          <a:xfrm>
            <a:off x="1065877" y="3082084"/>
            <a:ext cx="4766809" cy="539017"/>
          </a:xfrm>
          <a:prstGeom prst="rect"/>
          <a:solidFill>
            <a:schemeClr val="bg1"/>
          </a:solidFill>
          <a:ln>
            <a:gradFill flip="none" rotWithShape="1">
              <a:gsLst>
                <a:gs pos="0">
                  <a:schemeClr val="accent1">
                    <a:lumMod val="20000"/>
                    <a:lumOff val="80000"/>
                    <a:alpha val="60000"/>
                  </a:schemeClr>
                </a:gs>
                <a:gs pos="100000">
                  <a:schemeClr val="accent1">
                    <a:alpha val="50000"/>
                  </a:schemeClr>
                </a:gs>
              </a:gsLst>
              <a:lin ang="0" scaled="1"/>
            </a:gradFill>
          </a:ln>
          <a:effectLst>
            <a:outerShdw algn="t" blurRad="152400" dir="1620000" dist="254000" rotWithShape="0" sx="90000" sy="9000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dirty="0" lang="zh-CN">
              <a:latin typeface="+mj-ea"/>
              <a:ea typeface="+mj-ea"/>
              <a:sym typeface="+mn-ea"/>
            </a:endParaRPr>
          </a:p>
        </p:txBody>
      </p:sp>
      <p:sp>
        <p:nvSpPr>
          <p:cNvPr id="1049122" name="矩形 64"/>
          <p:cNvSpPr/>
          <p:nvPr>
            <p:custDataLst>
              <p:tags r:id="rId3"/>
            </p:custDataLst>
          </p:nvPr>
        </p:nvSpPr>
        <p:spPr>
          <a:xfrm>
            <a:off x="1065877" y="4673769"/>
            <a:ext cx="4766809" cy="539017"/>
          </a:xfrm>
          <a:prstGeom prst="rect"/>
          <a:solidFill>
            <a:schemeClr val="bg1"/>
          </a:solidFill>
          <a:ln>
            <a:gradFill flip="none" rotWithShape="1">
              <a:gsLst>
                <a:gs pos="0">
                  <a:schemeClr val="accent1">
                    <a:lumMod val="20000"/>
                    <a:lumOff val="80000"/>
                    <a:alpha val="60000"/>
                  </a:schemeClr>
                </a:gs>
                <a:gs pos="100000">
                  <a:schemeClr val="accent1">
                    <a:alpha val="50000"/>
                  </a:schemeClr>
                </a:gs>
              </a:gsLst>
              <a:lin ang="0" scaled="1"/>
            </a:gradFill>
          </a:ln>
          <a:effectLst>
            <a:outerShdw algn="t" blurRad="152400" dir="1620000" dist="254000" rotWithShape="0" sx="90000" sy="9000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dirty="0" lang="zh-CN">
              <a:latin typeface="+mj-ea"/>
              <a:ea typeface="+mj-ea"/>
              <a:sym typeface="+mn-ea"/>
            </a:endParaRPr>
          </a:p>
        </p:txBody>
      </p:sp>
      <p:sp>
        <p:nvSpPr>
          <p:cNvPr id="1049124" name="矩形 72"/>
          <p:cNvSpPr/>
          <p:nvPr>
            <p:custDataLst>
              <p:tags r:id="rId4"/>
            </p:custDataLst>
          </p:nvPr>
        </p:nvSpPr>
        <p:spPr>
          <a:xfrm>
            <a:off x="6800380" y="1490400"/>
            <a:ext cx="4766809" cy="539017"/>
          </a:xfrm>
          <a:prstGeom prst="rect"/>
          <a:solidFill>
            <a:schemeClr val="bg1"/>
          </a:solidFill>
          <a:ln>
            <a:gradFill flip="none" rotWithShape="1">
              <a:gsLst>
                <a:gs pos="0">
                  <a:schemeClr val="accent1">
                    <a:lumMod val="20000"/>
                    <a:lumOff val="80000"/>
                    <a:alpha val="60000"/>
                  </a:schemeClr>
                </a:gs>
                <a:gs pos="100000">
                  <a:schemeClr val="accent1">
                    <a:alpha val="50000"/>
                  </a:schemeClr>
                </a:gs>
              </a:gsLst>
              <a:lin ang="0" scaled="1"/>
            </a:gradFill>
          </a:ln>
          <a:effectLst>
            <a:outerShdw algn="t" blurRad="152400" dir="1620000" dist="254000" rotWithShape="0" sx="90000" sy="9000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dirty="0" lang="zh-CN">
              <a:latin typeface="+mj-ea"/>
              <a:ea typeface="+mj-ea"/>
              <a:sym typeface="+mn-ea"/>
            </a:endParaRPr>
          </a:p>
        </p:txBody>
      </p:sp>
      <p:sp>
        <p:nvSpPr>
          <p:cNvPr id="1049126" name="矩形 78"/>
          <p:cNvSpPr/>
          <p:nvPr>
            <p:custDataLst>
              <p:tags r:id="rId5"/>
            </p:custDataLst>
          </p:nvPr>
        </p:nvSpPr>
        <p:spPr>
          <a:xfrm>
            <a:off x="6800380" y="3082084"/>
            <a:ext cx="4766809" cy="539017"/>
          </a:xfrm>
          <a:prstGeom prst="rect"/>
          <a:solidFill>
            <a:schemeClr val="bg1"/>
          </a:solidFill>
          <a:ln>
            <a:gradFill flip="none" rotWithShape="1">
              <a:gsLst>
                <a:gs pos="0">
                  <a:schemeClr val="accent1">
                    <a:lumMod val="20000"/>
                    <a:lumOff val="80000"/>
                    <a:alpha val="60000"/>
                  </a:schemeClr>
                </a:gs>
                <a:gs pos="100000">
                  <a:schemeClr val="accent1">
                    <a:alpha val="50000"/>
                  </a:schemeClr>
                </a:gs>
              </a:gsLst>
              <a:lin ang="0" scaled="1"/>
            </a:gradFill>
          </a:ln>
          <a:effectLst>
            <a:outerShdw algn="t" blurRad="152400" dir="1620000" dist="254000" rotWithShape="0" sx="90000" sy="9000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dirty="0" lang="zh-CN">
              <a:latin typeface="+mj-ea"/>
              <a:ea typeface="+mj-ea"/>
              <a:sym typeface="+mn-ea"/>
            </a:endParaRPr>
          </a:p>
        </p:txBody>
      </p:sp>
      <p:sp>
        <p:nvSpPr>
          <p:cNvPr id="1049128" name="矩形 4"/>
          <p:cNvSpPr/>
          <p:nvPr>
            <p:custDataLst>
              <p:tags r:id="rId6"/>
            </p:custDataLst>
          </p:nvPr>
        </p:nvSpPr>
        <p:spPr>
          <a:xfrm>
            <a:off x="6800380" y="4673769"/>
            <a:ext cx="4766809" cy="539017"/>
          </a:xfrm>
          <a:prstGeom prst="rect"/>
          <a:solidFill>
            <a:schemeClr val="bg1"/>
          </a:solidFill>
          <a:ln>
            <a:gradFill flip="none" rotWithShape="1">
              <a:gsLst>
                <a:gs pos="0">
                  <a:schemeClr val="accent1">
                    <a:lumMod val="20000"/>
                    <a:lumOff val="80000"/>
                    <a:alpha val="60000"/>
                  </a:schemeClr>
                </a:gs>
                <a:gs pos="100000">
                  <a:schemeClr val="accent1">
                    <a:alpha val="50000"/>
                  </a:schemeClr>
                </a:gs>
              </a:gsLst>
              <a:lin ang="0" scaled="1"/>
            </a:gradFill>
          </a:ln>
          <a:effectLst>
            <a:outerShdw algn="t" blurRad="152400" dir="1620000" dist="254000" rotWithShape="0" sx="90000" sy="9000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dirty="0" lang="zh-CN">
              <a:latin typeface="+mj-ea"/>
              <a:ea typeface="+mj-ea"/>
              <a:sym typeface="+mn-ea"/>
            </a:endParaRPr>
          </a:p>
        </p:txBody>
      </p:sp>
      <p:sp>
        <p:nvSpPr>
          <p:cNvPr id="1049130" name="矩形 10"/>
          <p:cNvSpPr/>
          <p:nvPr>
            <p:custDataLst>
              <p:tags r:id="rId7"/>
            </p:custDataLst>
          </p:nvPr>
        </p:nvSpPr>
        <p:spPr>
          <a:xfrm flipH="1">
            <a:off x="1272606" y="1494839"/>
            <a:ext cx="4560715" cy="533944"/>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r>
              <a:rPr altLang="en-US" b="1" dirty="0" sz="1100" lang="zh-CN" spc="100">
                <a:solidFill>
                  <a:schemeClr val="accent1"/>
                </a:solidFill>
                <a:latin typeface="+mj-ea"/>
                <a:ea typeface="+mj-ea"/>
              </a:rPr>
              <a:t>定义：团队协作是指团队成员之间相互协作、共同合作，以达到共同目标的过程。</a:t>
            </a:r>
            <a:endParaRPr altLang="en-US" b="1" dirty="0" sz="1100" lang="zh-CN" spc="100">
              <a:solidFill>
                <a:schemeClr val="accent1"/>
              </a:solidFill>
              <a:latin typeface="+mj-ea"/>
              <a:ea typeface="+mj-ea"/>
            </a:endParaRPr>
          </a:p>
        </p:txBody>
      </p:sp>
      <p:sp>
        <p:nvSpPr>
          <p:cNvPr id="1049132" name="矩形 61"/>
          <p:cNvSpPr/>
          <p:nvPr>
            <p:custDataLst>
              <p:tags r:id="rId8"/>
            </p:custDataLst>
          </p:nvPr>
        </p:nvSpPr>
        <p:spPr>
          <a:xfrm flipH="1">
            <a:off x="1272606" y="3086523"/>
            <a:ext cx="4560715" cy="533944"/>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r>
              <a:rPr altLang="en-US" b="1" sz="1100" lang="zh-CN" spc="100">
                <a:solidFill>
                  <a:schemeClr val="accent1"/>
                </a:solidFill>
                <a:latin typeface="+mj-ea"/>
                <a:ea typeface="+mj-ea"/>
              </a:rPr>
              <a:t>提高工作效率：团队协作可以充分发挥每个人的优势，减少重复劳动，提高工作效率。</a:t>
            </a:r>
            <a:endParaRPr altLang="en-US" b="1" sz="1100" lang="zh-CN" spc="100">
              <a:solidFill>
                <a:schemeClr val="accent1"/>
              </a:solidFill>
              <a:latin typeface="+mj-ea"/>
              <a:ea typeface="+mj-ea"/>
            </a:endParaRPr>
          </a:p>
        </p:txBody>
      </p:sp>
      <p:sp>
        <p:nvSpPr>
          <p:cNvPr id="1049134" name="矩形 66"/>
          <p:cNvSpPr/>
          <p:nvPr>
            <p:custDataLst>
              <p:tags r:id="rId9"/>
            </p:custDataLst>
          </p:nvPr>
        </p:nvSpPr>
        <p:spPr>
          <a:xfrm flipH="1">
            <a:off x="1272606" y="4678208"/>
            <a:ext cx="4560715" cy="533944"/>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r>
              <a:rPr altLang="en-US" b="1" sz="1100" lang="zh-CN" spc="100">
                <a:solidFill>
                  <a:schemeClr val="accent1"/>
                </a:solidFill>
                <a:latin typeface="+mj-ea"/>
                <a:ea typeface="+mj-ea"/>
              </a:rPr>
              <a:t>促进个人和团队共同成长：团队协作可以激发个人的潜力和创造力，同时也可以促进团队整体水平的提升。</a:t>
            </a:r>
            <a:endParaRPr altLang="en-US" b="1" sz="1100" lang="zh-CN" spc="100">
              <a:solidFill>
                <a:schemeClr val="accent1"/>
              </a:solidFill>
              <a:latin typeface="+mj-ea"/>
              <a:ea typeface="+mj-ea"/>
            </a:endParaRPr>
          </a:p>
        </p:txBody>
      </p:sp>
      <p:sp>
        <p:nvSpPr>
          <p:cNvPr id="1049136" name="矩形 74"/>
          <p:cNvSpPr/>
          <p:nvPr>
            <p:custDataLst>
              <p:tags r:id="rId10"/>
            </p:custDataLst>
          </p:nvPr>
        </p:nvSpPr>
        <p:spPr>
          <a:xfrm flipH="1">
            <a:off x="7007109" y="1494839"/>
            <a:ext cx="4560715" cy="533944"/>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fontScale="70000"/>
          </a:bodyPr>
          <a:p>
            <a:r>
              <a:rPr altLang="en-US" b="1" sz="1600" lang="zh-CN" spc="100">
                <a:solidFill>
                  <a:schemeClr val="accent1"/>
                </a:solidFill>
                <a:latin typeface="+mj-ea"/>
                <a:ea typeface="+mj-ea"/>
              </a:rPr>
              <a:t>意义：团队协作能够提高工作效率，增强团队凝聚力和创造力，促进个人和团队共同成长。  团队协作的重要性</a:t>
            </a:r>
            <a:endParaRPr altLang="en-US" b="1" sz="1600" lang="zh-CN" spc="100">
              <a:solidFill>
                <a:schemeClr val="accent1"/>
              </a:solidFill>
              <a:latin typeface="+mj-ea"/>
              <a:ea typeface="+mj-ea"/>
            </a:endParaRPr>
          </a:p>
        </p:txBody>
      </p:sp>
      <p:sp>
        <p:nvSpPr>
          <p:cNvPr id="1049138" name="矩形 80"/>
          <p:cNvSpPr/>
          <p:nvPr>
            <p:custDataLst>
              <p:tags r:id="rId11"/>
            </p:custDataLst>
          </p:nvPr>
        </p:nvSpPr>
        <p:spPr>
          <a:xfrm flipH="1">
            <a:off x="7007109" y="3086523"/>
            <a:ext cx="4560715" cy="533944"/>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r>
              <a:rPr altLang="en-US" b="1" sz="1100" lang="zh-CN" spc="100">
                <a:solidFill>
                  <a:schemeClr val="accent1"/>
                </a:solidFill>
                <a:latin typeface="+mj-ea"/>
                <a:ea typeface="+mj-ea"/>
              </a:rPr>
              <a:t>增强团队凝聚力：团队协作可以增强团队成员之间的信任和默契，形成更加紧密的团队关系。</a:t>
            </a:r>
            <a:endParaRPr altLang="en-US" b="1" sz="1100" lang="zh-CN" spc="100">
              <a:solidFill>
                <a:schemeClr val="accent1"/>
              </a:solidFill>
              <a:latin typeface="+mj-ea"/>
              <a:ea typeface="+mj-ea"/>
            </a:endParaRPr>
          </a:p>
        </p:txBody>
      </p:sp>
      <p:sp>
        <p:nvSpPr>
          <p:cNvPr id="1049140" name="矩形 6"/>
          <p:cNvSpPr/>
          <p:nvPr>
            <p:custDataLst>
              <p:tags r:id="rId12"/>
            </p:custDataLst>
          </p:nvPr>
        </p:nvSpPr>
        <p:spPr>
          <a:xfrm flipH="1">
            <a:off x="7007109" y="4678208"/>
            <a:ext cx="4560715" cy="533944"/>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r>
              <a:rPr altLang="en-US" b="1" sz="1100" lang="zh-CN" spc="100">
                <a:solidFill>
                  <a:schemeClr val="accent1"/>
                </a:solidFill>
                <a:latin typeface="+mj-ea"/>
                <a:ea typeface="+mj-ea"/>
              </a:rPr>
              <a:t>实现共同目标：团队协作可以促进团队成员之间的合作和协调，实现共同的目标和愿景。</a:t>
            </a:r>
            <a:endParaRPr altLang="en-US" b="1" sz="1100" lang="zh-CN" spc="100">
              <a:solidFill>
                <a:schemeClr val="accent1"/>
              </a:solidFill>
              <a:latin typeface="+mj-ea"/>
              <a:ea typeface="+mj-ea"/>
            </a:endParaRPr>
          </a:p>
        </p:txBody>
      </p:sp>
      <p:sp>
        <p:nvSpPr>
          <p:cNvPr id="1049142" name="正文"/>
          <p:cNvSpPr txBox="1"/>
          <p:nvPr>
            <p:custDataLst>
              <p:tags r:id="rId13"/>
            </p:custDataLst>
          </p:nvPr>
        </p:nvSpPr>
        <p:spPr>
          <a:xfrm>
            <a:off x="618176" y="2088391"/>
            <a:ext cx="5214510" cy="977840"/>
          </a:xfrm>
          <a:prstGeom prst="rect"/>
          <a:noFill/>
        </p:spPr>
        <p:txBody>
          <a:bodyPr anchor="t" anchorCtr="0" bIns="107950" lIns="90000" rIns="90000" rtlCol="0" tIns="36195"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微软雅黑" panose="020B0503020204020204" pitchFamily="34" charset="-122"/>
              </a:rPr>
              <a:t>单击此处输入你的项正文，文字是您思想的提炼，请尽量言简意赅的阐述观点单击此处输入你的项正文</a:t>
            </a:r>
            <a:endParaRPr altLang="en-US" dirty="0" sz="1400" lang="zh-CN">
              <a:solidFill>
                <a:schemeClr val="tx1">
                  <a:lumMod val="65000"/>
                  <a:lumOff val="35000"/>
                </a:schemeClr>
              </a:solidFill>
              <a:latin typeface="微软雅黑" panose="020B0503020204020204" pitchFamily="34" charset="-122"/>
            </a:endParaRPr>
          </a:p>
        </p:txBody>
      </p:sp>
      <p:sp>
        <p:nvSpPr>
          <p:cNvPr id="1049144" name="序号"/>
          <p:cNvSpPr>
            <a:spLocks noChangeAspect="1"/>
          </p:cNvSpPr>
          <p:nvPr>
            <p:custDataLst>
              <p:tags r:id="rId14"/>
            </p:custDataLst>
          </p:nvPr>
        </p:nvSpPr>
        <p:spPr>
          <a:xfrm>
            <a:off x="618176" y="1490400"/>
            <a:ext cx="539017" cy="539017"/>
          </a:xfrm>
          <a:prstGeom prst="roundRect">
            <a:avLst>
              <a:gd name="adj" fmla="val 20352"/>
            </a:avLst>
          </a:prstGeom>
          <a:gradFill flip="none" rotWithShape="1">
            <a:gsLst>
              <a:gs pos="12000">
                <a:schemeClr val="accent1">
                  <a:lumMod val="20000"/>
                  <a:lumOff val="80000"/>
                </a:schemeClr>
              </a:gs>
              <a:gs pos="7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p>
            <a:pPr algn="ctr" lvl="0">
              <a:buClrTx/>
              <a:buSzTx/>
              <a:buFontTx/>
            </a:pPr>
            <a:r>
              <a:rPr altLang="zh-CN" b="1" dirty="0" sz="1600" lang="en-US">
                <a:latin typeface="+mj-lt"/>
                <a:sym typeface="+mn-ea"/>
              </a:rPr>
              <a:t>01</a:t>
            </a:r>
            <a:endParaRPr altLang="zh-CN" b="1" dirty="0" sz="1600" lang="en-US">
              <a:latin typeface="+mj-lt"/>
              <a:sym typeface="+mn-ea"/>
            </a:endParaRPr>
          </a:p>
        </p:txBody>
      </p:sp>
      <p:sp>
        <p:nvSpPr>
          <p:cNvPr id="1049146" name="正文"/>
          <p:cNvSpPr txBox="1"/>
          <p:nvPr>
            <p:custDataLst>
              <p:tags r:id="rId15"/>
            </p:custDataLst>
          </p:nvPr>
        </p:nvSpPr>
        <p:spPr>
          <a:xfrm>
            <a:off x="618176" y="3680076"/>
            <a:ext cx="5214510" cy="977840"/>
          </a:xfrm>
          <a:prstGeom prst="rect"/>
          <a:noFill/>
        </p:spPr>
        <p:txBody>
          <a:bodyPr anchor="t" anchorCtr="0" bIns="107950" lIns="90000" rIns="90000" rtlCol="0" tIns="36195"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微软雅黑" panose="020B0503020204020204" pitchFamily="34" charset="-122"/>
              </a:rPr>
              <a:t>单击此处输入你的项正文，文字是您思想的提炼，请尽量言简意赅的阐述观点单击此处输入你的项正文</a:t>
            </a:r>
            <a:endParaRPr altLang="en-US" dirty="0" sz="1400" lang="zh-CN">
              <a:solidFill>
                <a:schemeClr val="tx1">
                  <a:lumMod val="65000"/>
                  <a:lumOff val="35000"/>
                </a:schemeClr>
              </a:solidFill>
              <a:latin typeface="微软雅黑" panose="020B0503020204020204" pitchFamily="34" charset="-122"/>
            </a:endParaRPr>
          </a:p>
        </p:txBody>
      </p:sp>
      <p:sp>
        <p:nvSpPr>
          <p:cNvPr id="1049148" name="序号"/>
          <p:cNvSpPr>
            <a:spLocks noChangeAspect="1"/>
          </p:cNvSpPr>
          <p:nvPr>
            <p:custDataLst>
              <p:tags r:id="rId16"/>
            </p:custDataLst>
          </p:nvPr>
        </p:nvSpPr>
        <p:spPr>
          <a:xfrm>
            <a:off x="618176" y="3082084"/>
            <a:ext cx="539017" cy="539017"/>
          </a:xfrm>
          <a:prstGeom prst="roundRect">
            <a:avLst>
              <a:gd name="adj" fmla="val 20352"/>
            </a:avLst>
          </a:prstGeom>
          <a:gradFill flip="none" rotWithShape="1">
            <a:gsLst>
              <a:gs pos="12000">
                <a:schemeClr val="accent1">
                  <a:lumMod val="20000"/>
                  <a:lumOff val="80000"/>
                </a:schemeClr>
              </a:gs>
              <a:gs pos="7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0000"/>
          </a:bodyPr>
          <a:p>
            <a:pPr algn="ctr" lvl="0">
              <a:buClrTx/>
              <a:buSzTx/>
              <a:buFontTx/>
            </a:pPr>
            <a:r>
              <a:rPr altLang="zh-CN" b="1" dirty="0" lang="en-US">
                <a:latin typeface="+mj-lt"/>
                <a:sym typeface="+mn-ea"/>
              </a:rPr>
              <a:t>03</a:t>
            </a:r>
            <a:endParaRPr altLang="zh-CN" b="1" dirty="0" lang="en-US">
              <a:latin typeface="+mj-lt"/>
              <a:sym typeface="+mn-ea"/>
            </a:endParaRPr>
          </a:p>
        </p:txBody>
      </p:sp>
      <p:sp>
        <p:nvSpPr>
          <p:cNvPr id="1049150" name="正文"/>
          <p:cNvSpPr txBox="1"/>
          <p:nvPr>
            <p:custDataLst>
              <p:tags r:id="rId17"/>
            </p:custDataLst>
          </p:nvPr>
        </p:nvSpPr>
        <p:spPr>
          <a:xfrm>
            <a:off x="618176" y="5271760"/>
            <a:ext cx="5214510" cy="977840"/>
          </a:xfrm>
          <a:prstGeom prst="rect"/>
          <a:noFill/>
        </p:spPr>
        <p:txBody>
          <a:bodyPr anchor="t" anchorCtr="0" bIns="107950" lIns="90000" rIns="90000" rtlCol="0" tIns="36195"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微软雅黑" panose="020B0503020204020204" pitchFamily="34" charset="-122"/>
              </a:rPr>
              <a:t>单击此处输入你的项正文，文字是您思想的提炼，请尽量言简意赅的阐述观点单击此处输入你的项正文</a:t>
            </a:r>
            <a:endParaRPr altLang="en-US" dirty="0" sz="1400" lang="zh-CN">
              <a:solidFill>
                <a:schemeClr val="tx1">
                  <a:lumMod val="65000"/>
                  <a:lumOff val="35000"/>
                </a:schemeClr>
              </a:solidFill>
              <a:latin typeface="微软雅黑" panose="020B0503020204020204" pitchFamily="34" charset="-122"/>
            </a:endParaRPr>
          </a:p>
        </p:txBody>
      </p:sp>
      <p:sp>
        <p:nvSpPr>
          <p:cNvPr id="1049152" name="序号"/>
          <p:cNvSpPr>
            <a:spLocks noChangeAspect="1"/>
          </p:cNvSpPr>
          <p:nvPr>
            <p:custDataLst>
              <p:tags r:id="rId18"/>
            </p:custDataLst>
          </p:nvPr>
        </p:nvSpPr>
        <p:spPr>
          <a:xfrm>
            <a:off x="618176" y="4673769"/>
            <a:ext cx="539017" cy="539017"/>
          </a:xfrm>
          <a:prstGeom prst="roundRect">
            <a:avLst>
              <a:gd name="adj" fmla="val 20352"/>
            </a:avLst>
          </a:prstGeom>
          <a:gradFill flip="none" rotWithShape="1">
            <a:gsLst>
              <a:gs pos="12000">
                <a:schemeClr val="accent1">
                  <a:lumMod val="20000"/>
                  <a:lumOff val="80000"/>
                </a:schemeClr>
              </a:gs>
              <a:gs pos="7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0000"/>
          </a:bodyPr>
          <a:p>
            <a:pPr algn="ctr" lvl="0">
              <a:buClrTx/>
              <a:buSzTx/>
              <a:buFontTx/>
            </a:pPr>
            <a:r>
              <a:rPr altLang="zh-CN" b="1" dirty="0" lang="en-US">
                <a:latin typeface="+mj-lt"/>
                <a:sym typeface="+mn-ea"/>
              </a:rPr>
              <a:t>05</a:t>
            </a:r>
            <a:endParaRPr altLang="zh-CN" b="1" dirty="0" lang="en-US">
              <a:latin typeface="+mj-lt"/>
              <a:sym typeface="+mn-ea"/>
            </a:endParaRPr>
          </a:p>
        </p:txBody>
      </p:sp>
      <p:sp>
        <p:nvSpPr>
          <p:cNvPr id="1049154" name="正文"/>
          <p:cNvSpPr txBox="1"/>
          <p:nvPr>
            <p:custDataLst>
              <p:tags r:id="rId19"/>
            </p:custDataLst>
          </p:nvPr>
        </p:nvSpPr>
        <p:spPr>
          <a:xfrm>
            <a:off x="6352679" y="2088391"/>
            <a:ext cx="5214510" cy="977840"/>
          </a:xfrm>
          <a:prstGeom prst="rect"/>
          <a:noFill/>
        </p:spPr>
        <p:txBody>
          <a:bodyPr anchor="t" anchorCtr="0" bIns="107950" lIns="90000" rIns="90000" rtlCol="0" tIns="36195"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微软雅黑" panose="020B0503020204020204" pitchFamily="34" charset="-122"/>
              </a:rPr>
              <a:t>团队协作的重要性</a:t>
            </a:r>
            <a:endParaRPr altLang="en-US" dirty="0" sz="1400" lang="zh-CN">
              <a:solidFill>
                <a:schemeClr val="tx1">
                  <a:lumMod val="65000"/>
                  <a:lumOff val="35000"/>
                </a:schemeClr>
              </a:solidFill>
              <a:latin typeface="微软雅黑" panose="020B0503020204020204" pitchFamily="34" charset="-122"/>
            </a:endParaRPr>
          </a:p>
        </p:txBody>
      </p:sp>
      <p:sp>
        <p:nvSpPr>
          <p:cNvPr id="1049156" name="序号"/>
          <p:cNvSpPr>
            <a:spLocks noChangeAspect="1"/>
          </p:cNvSpPr>
          <p:nvPr>
            <p:custDataLst>
              <p:tags r:id="rId20"/>
            </p:custDataLst>
          </p:nvPr>
        </p:nvSpPr>
        <p:spPr>
          <a:xfrm>
            <a:off x="6352679" y="1490400"/>
            <a:ext cx="539017" cy="539017"/>
          </a:xfrm>
          <a:prstGeom prst="roundRect">
            <a:avLst>
              <a:gd name="adj" fmla="val 20352"/>
            </a:avLst>
          </a:prstGeom>
          <a:gradFill flip="none" rotWithShape="1">
            <a:gsLst>
              <a:gs pos="12000">
                <a:schemeClr val="accent1">
                  <a:lumMod val="20000"/>
                  <a:lumOff val="80000"/>
                </a:schemeClr>
              </a:gs>
              <a:gs pos="7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0000"/>
          </a:bodyPr>
          <a:p>
            <a:pPr algn="ctr" lvl="0">
              <a:buClrTx/>
              <a:buSzTx/>
              <a:buFontTx/>
            </a:pPr>
            <a:r>
              <a:rPr altLang="zh-CN" b="1" dirty="0" lang="en-US">
                <a:latin typeface="+mj-lt"/>
                <a:sym typeface="+mn-ea"/>
              </a:rPr>
              <a:t>02</a:t>
            </a:r>
            <a:endParaRPr altLang="zh-CN" b="1" dirty="0" lang="en-US">
              <a:latin typeface="+mj-lt"/>
              <a:sym typeface="+mn-ea"/>
            </a:endParaRPr>
          </a:p>
        </p:txBody>
      </p:sp>
      <p:sp>
        <p:nvSpPr>
          <p:cNvPr id="1049158" name="正文"/>
          <p:cNvSpPr txBox="1"/>
          <p:nvPr>
            <p:custDataLst>
              <p:tags r:id="rId21"/>
            </p:custDataLst>
          </p:nvPr>
        </p:nvSpPr>
        <p:spPr>
          <a:xfrm>
            <a:off x="6352679" y="3680076"/>
            <a:ext cx="5214510" cy="977840"/>
          </a:xfrm>
          <a:prstGeom prst="rect"/>
          <a:noFill/>
        </p:spPr>
        <p:txBody>
          <a:bodyPr anchor="t" anchorCtr="0" bIns="107950" lIns="90000" rIns="90000" rtlCol="0" tIns="36195"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微软雅黑" panose="020B0503020204020204" pitchFamily="34" charset="-122"/>
              </a:rPr>
              <a:t>单击此处输入你的项正文，文字是您思想的提炼，请尽量言简意赅的阐述观点单击此处输入你的项正文</a:t>
            </a:r>
            <a:endParaRPr altLang="en-US" dirty="0" sz="1400" lang="zh-CN">
              <a:solidFill>
                <a:schemeClr val="tx1">
                  <a:lumMod val="65000"/>
                  <a:lumOff val="35000"/>
                </a:schemeClr>
              </a:solidFill>
              <a:latin typeface="微软雅黑" panose="020B0503020204020204" pitchFamily="34" charset="-122"/>
            </a:endParaRPr>
          </a:p>
        </p:txBody>
      </p:sp>
      <p:sp>
        <p:nvSpPr>
          <p:cNvPr id="1049160" name="序号"/>
          <p:cNvSpPr>
            <a:spLocks noChangeAspect="1"/>
          </p:cNvSpPr>
          <p:nvPr>
            <p:custDataLst>
              <p:tags r:id="rId22"/>
            </p:custDataLst>
          </p:nvPr>
        </p:nvSpPr>
        <p:spPr>
          <a:xfrm>
            <a:off x="6352679" y="3082084"/>
            <a:ext cx="539017" cy="539017"/>
          </a:xfrm>
          <a:prstGeom prst="roundRect">
            <a:avLst>
              <a:gd name="adj" fmla="val 20352"/>
            </a:avLst>
          </a:prstGeom>
          <a:gradFill flip="none" rotWithShape="1">
            <a:gsLst>
              <a:gs pos="12000">
                <a:schemeClr val="accent1">
                  <a:lumMod val="20000"/>
                  <a:lumOff val="80000"/>
                </a:schemeClr>
              </a:gs>
              <a:gs pos="7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0000"/>
          </a:bodyPr>
          <a:p>
            <a:pPr algn="ctr" lvl="0">
              <a:buClrTx/>
              <a:buSzTx/>
              <a:buFontTx/>
            </a:pPr>
            <a:r>
              <a:rPr altLang="zh-CN" b="1" dirty="0" lang="en-US">
                <a:latin typeface="+mj-lt"/>
                <a:sym typeface="+mn-ea"/>
              </a:rPr>
              <a:t>04</a:t>
            </a:r>
            <a:endParaRPr altLang="zh-CN" b="1" dirty="0" lang="en-US">
              <a:latin typeface="+mj-lt"/>
              <a:sym typeface="+mn-ea"/>
            </a:endParaRPr>
          </a:p>
        </p:txBody>
      </p:sp>
      <p:sp>
        <p:nvSpPr>
          <p:cNvPr id="1049162" name="正文"/>
          <p:cNvSpPr txBox="1"/>
          <p:nvPr>
            <p:custDataLst>
              <p:tags r:id="rId23"/>
            </p:custDataLst>
          </p:nvPr>
        </p:nvSpPr>
        <p:spPr>
          <a:xfrm>
            <a:off x="6352679" y="5271760"/>
            <a:ext cx="5214510" cy="977840"/>
          </a:xfrm>
          <a:prstGeom prst="rect"/>
          <a:noFill/>
        </p:spPr>
        <p:txBody>
          <a:bodyPr anchor="t" anchorCtr="0" bIns="107950" lIns="90000" rIns="90000" rtlCol="0" tIns="36195" wrap="square">
            <a:normAutofit/>
          </a:bodyPr>
          <a:p>
            <a:pPr algn="just" fontAlgn="auto" indent="0">
              <a:lnSpc>
                <a:spcPct val="130000"/>
              </a:lnSpc>
              <a:spcAft>
                <a:spcPts val="1000"/>
              </a:spcAft>
            </a:pPr>
            <a:r>
              <a:rPr altLang="en-US" dirty="0" sz="1400" lang="zh-CN">
                <a:solidFill>
                  <a:schemeClr val="tx1">
                    <a:lumMod val="65000"/>
                    <a:lumOff val="35000"/>
                  </a:schemeClr>
                </a:solidFill>
                <a:latin typeface="微软雅黑" panose="020B0503020204020204" pitchFamily="34" charset="-122"/>
              </a:rPr>
              <a:t>单击此处输入你的项正文，文字是您思想的提炼，请尽量言简意赅的阐述观点单击此处输入你的项正文</a:t>
            </a:r>
            <a:endParaRPr altLang="en-US" dirty="0" sz="1400" lang="zh-CN">
              <a:solidFill>
                <a:schemeClr val="tx1">
                  <a:lumMod val="65000"/>
                  <a:lumOff val="35000"/>
                </a:schemeClr>
              </a:solidFill>
              <a:latin typeface="微软雅黑" panose="020B0503020204020204" pitchFamily="34" charset="-122"/>
            </a:endParaRPr>
          </a:p>
        </p:txBody>
      </p:sp>
      <p:sp>
        <p:nvSpPr>
          <p:cNvPr id="1049164" name="序号"/>
          <p:cNvSpPr>
            <a:spLocks noChangeAspect="1"/>
          </p:cNvSpPr>
          <p:nvPr>
            <p:custDataLst>
              <p:tags r:id="rId24"/>
            </p:custDataLst>
          </p:nvPr>
        </p:nvSpPr>
        <p:spPr>
          <a:xfrm>
            <a:off x="6352679" y="4673769"/>
            <a:ext cx="539017" cy="539017"/>
          </a:xfrm>
          <a:prstGeom prst="roundRect">
            <a:avLst>
              <a:gd name="adj" fmla="val 20352"/>
            </a:avLst>
          </a:prstGeom>
          <a:gradFill flip="none" rotWithShape="1">
            <a:gsLst>
              <a:gs pos="12000">
                <a:schemeClr val="accent1">
                  <a:lumMod val="20000"/>
                  <a:lumOff val="80000"/>
                </a:schemeClr>
              </a:gs>
              <a:gs pos="7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0000"/>
          </a:bodyPr>
          <a:p>
            <a:pPr algn="ctr" lvl="0">
              <a:buClrTx/>
              <a:buSzTx/>
              <a:buFontTx/>
            </a:pPr>
            <a:r>
              <a:rPr altLang="zh-CN" b="1" dirty="0" lang="en-US">
                <a:latin typeface="+mj-lt"/>
                <a:sym typeface="+mn-ea"/>
              </a:rPr>
              <a:t>06</a:t>
            </a:r>
            <a:endParaRPr altLang="zh-CN" b="1" dirty="0" lang="en-US">
              <a:latin typeface="+mj-lt"/>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98" name="标题 2"/>
          <p:cNvSpPr>
            <a:spLocks noGrp="1"/>
          </p:cNvSpPr>
          <p:nvPr>
            <p:ph type="title" idx="1"/>
          </p:nvPr>
        </p:nvSpPr>
        <p:spPr/>
        <p:txBody>
          <a:bodyPr>
            <a:normAutofit fontScale="91667"/>
          </a:bodyPr>
          <a:p>
            <a:r>
              <a:rPr altLang="en-US" lang="zh-CN"/>
              <a:t>团队协作对工作的影响</a:t>
            </a:r>
            <a:endParaRPr altLang="en-US" lang="zh-CN"/>
          </a:p>
        </p:txBody>
      </p:sp>
      <p:sp>
        <p:nvSpPr>
          <p:cNvPr id="104920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提高工作效率：团队协作可以减少重复劳动，提高工作效率，使团队成员能够更好地利用自己的优势和资源。</a:t>
            </a:r>
            <a:endParaRPr altLang="en-US" dirty="0" lang="zh-CN" spc="150">
              <a:solidFill>
                <a:schemeClr val="tx1">
                  <a:lumMod val="75000"/>
                  <a:lumOff val="25000"/>
                </a:schemeClr>
              </a:solidFill>
              <a:latin typeface="+mn-ea"/>
              <a:sym typeface="+mn-ea"/>
            </a:endParaRPr>
          </a:p>
        </p:txBody>
      </p:sp>
      <p:sp>
        <p:nvSpPr>
          <p:cNvPr id="104920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促进创新：团队协作可以激发团队成员之间的创新思维，促进团队成员之间的交流和合作，从而产生更好的想法和解决方案。</a:t>
            </a:r>
            <a:endParaRPr altLang="en-US" dirty="0" sz="2000" lang="zh-CN" spc="150">
              <a:solidFill>
                <a:schemeClr val="tx1">
                  <a:lumMod val="75000"/>
                  <a:lumOff val="25000"/>
                </a:schemeClr>
              </a:solidFill>
              <a:latin typeface="+mn-ea"/>
              <a:sym typeface="+mn-ea"/>
            </a:endParaRPr>
          </a:p>
        </p:txBody>
      </p:sp>
      <p:sp>
        <p:nvSpPr>
          <p:cNvPr id="104921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增强团队凝聚力：团队协作可以增强团队成员之间的凝聚力和归属感，使团队成员更加愿意为团队的目标而努力工作。</a:t>
            </a:r>
            <a:endParaRPr altLang="en-US" dirty="0" sz="2000" lang="zh-CN" spc="150">
              <a:solidFill>
                <a:schemeClr val="tx1">
                  <a:lumMod val="75000"/>
                  <a:lumOff val="25000"/>
                </a:schemeClr>
              </a:solidFill>
              <a:latin typeface="+mn-ea"/>
              <a:sym typeface="+mn-ea"/>
            </a:endParaRPr>
          </a:p>
        </p:txBody>
      </p:sp>
      <p:sp>
        <p:nvSpPr>
          <p:cNvPr id="104921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提高员工满意度：团队协作可以增强员工的工作满意度和归属感，从而提高员工的工作积极性和绩效。</a:t>
            </a:r>
            <a:endParaRPr altLang="en-US" dirty="0" lang="zh-CN" spc="150">
              <a:solidFill>
                <a:schemeClr val="tx1">
                  <a:lumMod val="75000"/>
                  <a:lumOff val="25000"/>
                </a:schemeClr>
              </a:solidFill>
              <a:latin typeface="+mn-ea"/>
              <a:sym typeface="+mn-ea"/>
            </a:endParaRPr>
          </a:p>
        </p:txBody>
      </p:sp>
      <p:sp>
        <p:nvSpPr>
          <p:cNvPr id="104922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56" name="标题 2"/>
          <p:cNvSpPr>
            <a:spLocks noGrp="1"/>
          </p:cNvSpPr>
          <p:nvPr>
            <p:ph type="title" idx="1"/>
          </p:nvPr>
        </p:nvSpPr>
        <p:spPr/>
        <p:txBody>
          <a:bodyPr>
            <a:normAutofit fontScale="91667"/>
          </a:bodyPr>
          <a:p>
            <a:r>
              <a:rPr altLang="en-US" lang="zh-CN"/>
              <a:t>提高团队协作的必要性</a:t>
            </a:r>
            <a:endParaRPr altLang="en-US" lang="zh-CN"/>
          </a:p>
        </p:txBody>
      </p:sp>
      <p:sp>
        <p:nvSpPr>
          <p:cNvPr id="104925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2" name="TextBox 2"/>
          <p:cNvSpPr txBox="1"/>
          <p:nvPr>
            <p:custDataLst>
              <p:tags r:id="rId3"/>
            </p:custDataLst>
          </p:nvPr>
        </p:nvSpPr>
        <p:spPr>
          <a:xfrm>
            <a:off x="763381"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提升工作效率：团队协作能够优化工作流程，减少重复劳动，提高工作效率。</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8" name="TextBox 2"/>
          <p:cNvSpPr txBox="1"/>
          <p:nvPr>
            <p:custDataLst>
              <p:tags r:id="rId6"/>
            </p:custDataLst>
          </p:nvPr>
        </p:nvSpPr>
        <p:spPr>
          <a:xfrm>
            <a:off x="3561327"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促进创新：团队成员之间的交流和合作能够激发创新思维，产生更好的解决方案。</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4" name="TextBox 2"/>
          <p:cNvSpPr txBox="1"/>
          <p:nvPr>
            <p:custDataLst>
              <p:tags r:id="rId9"/>
            </p:custDataLst>
          </p:nvPr>
        </p:nvSpPr>
        <p:spPr>
          <a:xfrm>
            <a:off x="635608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增强凝聚力：团队协作能够增强团队成员之间的联系和信任，形成更紧密的团队凝聚力。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0"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应对复杂任务：团队协作能够更好地应对复杂任务，发挥各自的优势，实现共同目标。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14" name="标题 4"/>
          <p:cNvSpPr>
            <a:spLocks noGrp="1"/>
          </p:cNvSpPr>
          <p:nvPr>
            <p:ph type="title" idx="13"/>
            <p:custDataLst>
              <p:tags r:id="rId1"/>
            </p:custDataLst>
          </p:nvPr>
        </p:nvSpPr>
        <p:spPr/>
        <p:txBody>
          <a:bodyPr>
            <a:normAutofit fontScale="90000"/>
          </a:bodyPr>
          <a:p>
            <a:r>
              <a:rPr altLang="en-US" lang="zh-CN"/>
              <a:t>沟通技巧在团队协作中的应用</a:t>
            </a:r>
            <a:endParaRPr altLang="en-US" lang="zh-CN"/>
          </a:p>
        </p:txBody>
      </p:sp>
      <p:sp>
        <p:nvSpPr>
          <p:cNvPr id="1049316" name="文本占位符 6"/>
          <p:cNvSpPr>
            <a:spLocks noGrp="1"/>
          </p:cNvSpPr>
          <p:nvPr>
            <p:ph type="body" idx="9"/>
            <p:custDataLst>
              <p:tags r:id="rId2"/>
            </p:custDataLst>
          </p:nvPr>
        </p:nvSpPr>
        <p:spPr/>
        <p:txBody>
          <a:bodyPr/>
          <a:p>
            <a:r>
              <a:rPr altLang="en-US" lang="zh-CN"/>
              <a:t>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2" name="内容占位符 1"/>
          <p:cNvSpPr>
            <a:spLocks noGrp="1"/>
          </p:cNvSpPr>
          <p:nvPr>
            <p:ph idx="2"/>
          </p:nvPr>
        </p:nvSpPr>
        <p:spPr/>
        <p:txBody>
          <a:bodyPr>
            <a:normAutofit fontScale="52500"/>
          </a:bodyPr>
          <a:p>
            <a:r>
              <a:rPr altLang="en-US" lang="zh-CN"/>
              <a:t>有效沟通的定义：清晰、准确、及时、有意义的交流</a:t>
            </a:r>
            <a:endParaRPr altLang="en-US" lang="zh-CN"/>
          </a:p>
          <a:p>
            <a:r>
              <a:rPr altLang="en-US" lang="zh-CN"/>
              <a:t>有效沟通的重要性：提高工作效率、减少误解、增强团队协作  我正在写一份主题为“提高员工的协作和沟通能力”的PPT,现在准备介绍“沟通技巧在团队协作中的应用”,请帮我生成“倾听技巧”为标题的内容 倾听技巧</a:t>
            </a:r>
            <a:endParaRPr altLang="en-US" lang="zh-CN"/>
          </a:p>
          <a:p>
            <a:pPr lvl="1"/>
            <a:r>
              <a:rPr altLang="en-US" lang="zh-CN"/>
              <a:t>我正在写一份主题为“提高员工的协作和沟通能力”的PPT,现在准备介绍“沟通技巧在团队协作中的应用”,请帮我生成“倾听技巧”为标题的内容</a:t>
            </a:r>
            <a:endParaRPr altLang="en-US" lang="zh-CN"/>
          </a:p>
          <a:p>
            <a:pPr lvl="1"/>
            <a:r>
              <a:rPr altLang="en-US" lang="zh-CN"/>
              <a:t>倾听技巧</a:t>
            </a:r>
            <a:endParaRPr altLang="en-US" lang="zh-CN"/>
          </a:p>
          <a:p>
            <a:r>
              <a:rPr altLang="en-US" lang="zh-CN"/>
              <a:t>保持开放心态，尊重他人观点</a:t>
            </a:r>
            <a:endParaRPr altLang="en-US" lang="zh-CN"/>
          </a:p>
          <a:p>
            <a:r>
              <a:rPr altLang="en-US" lang="zh-CN"/>
              <a:t>专注倾听，不打断对方</a:t>
            </a:r>
            <a:endParaRPr altLang="en-US" lang="zh-CN"/>
          </a:p>
          <a:p>
            <a:r>
              <a:rPr altLang="en-US" lang="zh-CN"/>
              <a:t>理解对方意图，给予反馈和建议</a:t>
            </a:r>
            <a:endParaRPr altLang="en-US" lang="zh-CN"/>
          </a:p>
          <a:p>
            <a:r>
              <a:rPr altLang="en-US" lang="zh-CN"/>
              <a:t>避免偏见和先入为主的观念  我正在写一份主题为“提高员工的协作和沟通能力”的PPT,现在准备介绍“沟通技巧在团队协作中的应用”,请帮我生成“表达技巧”为标题的内容 表达技巧</a:t>
            </a:r>
            <a:endParaRPr altLang="en-US" lang="zh-CN"/>
          </a:p>
          <a:p>
            <a:pPr lvl="1"/>
            <a:r>
              <a:rPr altLang="en-US" lang="zh-CN"/>
              <a:t>我正在写一份主题为“提高员工的协作和沟通能力”的PPT,现在准备介绍“沟通技巧在团队协作中的应用”,请帮我生成“表达技巧”为标题的内容</a:t>
            </a:r>
            <a:endParaRPr altLang="en-US" lang="zh-CN"/>
          </a:p>
          <a:p>
            <a:pPr lvl="1"/>
            <a:r>
              <a:rPr altLang="en-US" lang="zh-CN"/>
              <a:t>表达技巧</a:t>
            </a:r>
            <a:endParaRPr altLang="en-US" lang="zh-CN"/>
          </a:p>
          <a:p>
            <a:r>
              <a:rPr altLang="en-US" lang="zh-CN"/>
              <a:t>清晰简洁地表达自己的观点和想法</a:t>
            </a:r>
            <a:endParaRPr altLang="en-US" lang="zh-CN"/>
          </a:p>
          <a:p>
            <a:r>
              <a:rPr altLang="en-US" lang="zh-CN"/>
              <a:t>使用合适的语气和表情，增强表达效果</a:t>
            </a:r>
            <a:endParaRPr altLang="en-US" lang="zh-CN"/>
          </a:p>
          <a:p>
            <a:r>
              <a:rPr altLang="en-US" lang="zh-CN"/>
              <a:t>避免使用攻击性或负面的言辞</a:t>
            </a:r>
            <a:endParaRPr altLang="en-US" lang="zh-CN"/>
          </a:p>
          <a:p>
            <a:r>
              <a:rPr altLang="en-US" lang="zh-CN"/>
              <a:t>学会委婉地提出建议和意见，避免直接批评或指责  我正在写一份主题为“提高员工的协作和沟通能力”的PPT,现在准备介绍“沟通技巧在团队协作中的应用”,请帮我生成“反馈技巧”为标题的内容 反馈技巧</a:t>
            </a:r>
            <a:endParaRPr altLang="en-US" lang="zh-CN"/>
          </a:p>
          <a:p>
            <a:pPr lvl="1"/>
            <a:r>
              <a:rPr altLang="en-US" lang="zh-CN"/>
              <a:t>我正在写一份主题为“提高员工的协作和沟通能力”的PPT,现在准备介绍“沟通技巧在团队协作中的应用”,请帮我生成“反馈技巧”为标题的内容</a:t>
            </a:r>
            <a:endParaRPr altLang="en-US" lang="zh-CN"/>
          </a:p>
          <a:p>
            <a:pPr lvl="1"/>
            <a:r>
              <a:rPr altLang="en-US" lang="zh-CN"/>
              <a:t>反馈技巧</a:t>
            </a:r>
            <a:endParaRPr altLang="en-US" lang="zh-CN"/>
          </a:p>
          <a:p>
            <a:r>
              <a:rPr altLang="en-US" lang="zh-CN"/>
              <a:t>及时给予建设性的反馈和建议</a:t>
            </a:r>
            <a:endParaRPr altLang="en-US" lang="zh-CN"/>
          </a:p>
          <a:p>
            <a:r>
              <a:rPr altLang="en-US" lang="zh-CN"/>
              <a:t>避免使用攻击性或负面的言辞</a:t>
            </a:r>
            <a:endParaRPr altLang="en-US" lang="zh-CN"/>
          </a:p>
          <a:p>
            <a:r>
              <a:rPr altLang="en-US" lang="zh-CN"/>
              <a:t>关注对方的需求和感受，给予支持和帮助</a:t>
            </a:r>
            <a:endParaRPr altLang="en-US" lang="zh-CN"/>
          </a:p>
          <a:p>
            <a:r>
              <a:rPr altLang="en-US" lang="zh-CN"/>
              <a:t>学会接受他人的反馈和建议，不断改进自己的工作</a:t>
            </a:r>
            <a:endParaRPr altLang="en-US" lang="zh-CN"/>
          </a:p>
        </p:txBody>
      </p:sp>
      <p:sp>
        <p:nvSpPr>
          <p:cNvPr id="1049384" name="标题 2"/>
          <p:cNvSpPr>
            <a:spLocks noGrp="1"/>
          </p:cNvSpPr>
          <p:nvPr>
            <p:ph type="title" idx="1"/>
          </p:nvPr>
        </p:nvSpPr>
        <p:spPr/>
        <p:txBody>
          <a:bodyPr>
            <a:normAutofit fontScale="91667"/>
          </a:bodyPr>
          <a:p>
            <a:r>
              <a:rPr altLang="en-US" lang="zh-CN"/>
              <a:t>有效沟通的定义和重要性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8" name="标题 2"/>
          <p:cNvSpPr>
            <a:spLocks noGrp="1"/>
          </p:cNvSpPr>
          <p:nvPr>
            <p:ph type="title" idx="1"/>
          </p:nvPr>
        </p:nvSpPr>
        <p:spPr/>
        <p:txBody>
          <a:bodyPr>
            <a:normAutofit fontScale="91667"/>
          </a:bodyPr>
          <a:p>
            <a:r>
              <a:rPr altLang="en-US" lang="zh-CN"/>
              <a:t>沟通技巧在团队协作中的应用</a:t>
            </a:r>
            <a:endParaRPr altLang="en-US" lang="zh-CN"/>
          </a:p>
        </p:txBody>
      </p:sp>
      <p:sp>
        <p:nvSpPr>
          <p:cNvPr id="1049420"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4"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6"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8"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0"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2"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4"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36"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8"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0"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fontScale="80000"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及时反馈和跟进：在沟通后要及时反馈和跟进，了解对方的意见和感受，及时解决问题和改进工作，同时也要注意跟进的方式和方法，避免出现不必要的误解或冲突。</a:t>
            </a:r>
            <a:endParaRPr altLang="en-US" dirty="0" sz="2000" lang="zh-CN">
              <a:latin typeface="+mn-ea"/>
              <a:ea typeface="+mn-ea"/>
            </a:endParaRPr>
          </a:p>
        </p:txBody>
      </p:sp>
      <p:sp>
        <p:nvSpPr>
          <p:cNvPr id="1049442"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fontScale="88889"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清晰表达自己的观点：在沟通中要清晰表达自己的观点和意见，避免使用模糊或含糊的语言，同时要注意语气和措辞，避免引起误解或冲突。</a:t>
            </a:r>
            <a:endParaRPr altLang="en-US" dirty="0" sz="1800" lang="zh-CN">
              <a:latin typeface="+mn-ea"/>
              <a:ea typeface="+mn-ea"/>
            </a:endParaRPr>
          </a:p>
        </p:txBody>
      </p:sp>
      <p:sp>
        <p:nvSpPr>
          <p:cNvPr id="1049444"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fontScale="88889"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建立信任和尊重：在沟通中要建立信任和尊重的关系，避免使用攻击性或指责性的语言，同时要尊重对方的意见和感受，避免出现对立或冲突的情况。</a:t>
            </a:r>
            <a:endParaRPr altLang="en-US" dirty="0" sz="1800" lang="zh-CN">
              <a:latin typeface="+mn-ea"/>
              <a:ea typeface="+mn-ea"/>
            </a:endParaRPr>
          </a:p>
        </p:txBody>
      </p:sp>
      <p:sp>
        <p:nvSpPr>
          <p:cNvPr id="1049446"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fontScale="94444"/>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明确沟通目的和内容：在沟通前要明确沟通的目的和内容，避免沟通偏离主题或浪费时间。</a:t>
            </a:r>
            <a:endParaRPr altLang="en-US" dirty="0" sz="1800" lang="zh-CN">
              <a:latin typeface="+mn-ea"/>
              <a:ea typeface="+mn-ea"/>
            </a:endParaRPr>
          </a:p>
        </p:txBody>
      </p:sp>
      <p:sp>
        <p:nvSpPr>
          <p:cNvPr id="1049448"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fontScale="88889"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倾听和理解对方：在沟通中要倾听对方的观点和意见，理解对方的立场和感受，避免打断或忽视对方的发言。</a:t>
            </a:r>
            <a:endParaRPr altLang="en-US" dirty="0" sz="18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2" name="标题 2"/>
          <p:cNvSpPr>
            <a:spLocks noGrp="1"/>
          </p:cNvSpPr>
          <p:nvPr>
            <p:ph type="title" idx="1"/>
          </p:nvPr>
        </p:nvSpPr>
        <p:spPr/>
        <p:txBody>
          <a:bodyPr>
            <a:normAutofit fontScale="91667"/>
          </a:bodyPr>
          <a:p>
            <a:r>
              <a:rPr altLang="en-US" lang="zh-CN"/>
              <a:t>提高沟通技巧的方法</a:t>
            </a:r>
            <a:endParaRPr altLang="en-US" lang="zh-CN"/>
          </a:p>
        </p:txBody>
      </p:sp>
      <p:sp>
        <p:nvSpPr>
          <p:cNvPr id="1049484" name="矩形: 圆角"/>
          <p:cNvSpPr/>
          <p:nvPr>
            <p:custDataLst>
              <p:tags r:id="rId1"/>
            </p:custDataLst>
          </p:nvPr>
        </p:nvSpPr>
        <p:spPr>
          <a:xfrm>
            <a:off x="636266" y="1614575"/>
            <a:ext cx="5172132" cy="1221477"/>
          </a:xfrm>
          <a:prstGeom prst="roundRect">
            <a:avLst>
              <a:gd name="adj" fmla="val 5404"/>
            </a:avLst>
          </a:prstGeom>
          <a:solidFill>
            <a:srgbClr val="FFFFFF"/>
          </a:solidFill>
          <a:ln>
            <a:solidFill>
              <a:schemeClr val="tx1">
                <a:alpha val="5000"/>
              </a:schemeClr>
            </a:solidFill>
          </a:ln>
          <a:effectLst>
            <a:outerShdw algn="tl" blurRad="279400" dir="2700000" dist="381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6" name="直角三角形"/>
          <p:cNvSpPr/>
          <p:nvPr>
            <p:custDataLst>
              <p:tags r:id="rId2"/>
            </p:custDataLst>
          </p:nvPr>
        </p:nvSpPr>
        <p:spPr>
          <a:xfrm>
            <a:off x="1616995" y="1498636"/>
            <a:ext cx="119735" cy="118471"/>
          </a:xfrm>
          <a:prstGeom prst="rtTriangle"/>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8" name="矩形: 圆角"/>
          <p:cNvSpPr/>
          <p:nvPr>
            <p:custDataLst>
              <p:tags r:id="rId3"/>
            </p:custDataLst>
          </p:nvPr>
        </p:nvSpPr>
        <p:spPr>
          <a:xfrm>
            <a:off x="974580" y="1490400"/>
            <a:ext cx="660608" cy="804604"/>
          </a:xfrm>
          <a:prstGeom prst="roundRect">
            <a:avLst>
              <a:gd name="adj" fmla="val 44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0" name="装饰3"/>
          <p:cNvSpPr/>
          <p:nvPr>
            <p:custDataLst>
              <p:tags r:id="rId4"/>
            </p:custDataLst>
          </p:nvPr>
        </p:nvSpPr>
        <p:spPr>
          <a:xfrm>
            <a:off x="5315005" y="2654225"/>
            <a:ext cx="506837" cy="190064"/>
          </a:xfrm>
          <a:custGeom>
            <a:avLst/>
            <a:gdLst>
              <a:gd name="connsiteX0" fmla="*/ 95251 w 507999"/>
              <a:gd name="connsiteY0" fmla="*/ 1 h 190502"/>
              <a:gd name="connsiteX1" fmla="*/ 412748 w 507999"/>
              <a:gd name="connsiteY1" fmla="*/ 2 h 190502"/>
              <a:gd name="connsiteX2" fmla="*/ 507999 w 507999"/>
              <a:gd name="connsiteY2" fmla="*/ 95252 h 190502"/>
              <a:gd name="connsiteX3" fmla="*/ 412751 w 507999"/>
              <a:gd name="connsiteY3" fmla="*/ 190502 h 190502"/>
              <a:gd name="connsiteX4" fmla="*/ 95250 w 507999"/>
              <a:gd name="connsiteY4" fmla="*/ 190502 h 190502"/>
              <a:gd name="connsiteX5" fmla="*/ 1 w 507999"/>
              <a:gd name="connsiteY5" fmla="*/ 95250 h 190502"/>
              <a:gd name="connsiteX6" fmla="*/ 95251 w 507999"/>
              <a:gd name="connsiteY6" fmla="*/ 1 h 19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999" h="190502">
                <a:moveTo>
                  <a:pt x="95251" y="1"/>
                </a:moveTo>
                <a:lnTo>
                  <a:pt x="412748" y="2"/>
                </a:lnTo>
                <a:cubicBezTo>
                  <a:pt x="465354" y="0"/>
                  <a:pt x="508002" y="42647"/>
                  <a:pt x="507999" y="95252"/>
                </a:cubicBezTo>
                <a:cubicBezTo>
                  <a:pt x="508001" y="147852"/>
                  <a:pt x="465356" y="190500"/>
                  <a:pt x="412751" y="190502"/>
                </a:cubicBezTo>
                <a:lnTo>
                  <a:pt x="95250" y="190502"/>
                </a:lnTo>
                <a:cubicBezTo>
                  <a:pt x="42651" y="190501"/>
                  <a:pt x="1" y="147856"/>
                  <a:pt x="1" y="95250"/>
                </a:cubicBezTo>
                <a:cubicBezTo>
                  <a:pt x="0" y="42646"/>
                  <a:pt x="42648" y="-1"/>
                  <a:pt x="95251" y="1"/>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492" name="装饰2"/>
          <p:cNvSpPr/>
          <p:nvPr>
            <p:custDataLst>
              <p:tags r:id="rId5"/>
            </p:custDataLst>
          </p:nvPr>
        </p:nvSpPr>
        <p:spPr>
          <a:xfrm>
            <a:off x="5631778" y="2337451"/>
            <a:ext cx="190064" cy="506837"/>
          </a:xfrm>
          <a:custGeom>
            <a:avLst/>
            <a:gdLst>
              <a:gd name="connsiteX0" fmla="*/ 95252 w 190502"/>
              <a:gd name="connsiteY0" fmla="*/ 1 h 508001"/>
              <a:gd name="connsiteX1" fmla="*/ 190500 w 190502"/>
              <a:gd name="connsiteY1" fmla="*/ 95251 h 508001"/>
              <a:gd name="connsiteX2" fmla="*/ 190502 w 190502"/>
              <a:gd name="connsiteY2" fmla="*/ 412753 h 508001"/>
              <a:gd name="connsiteX3" fmla="*/ 95252 w 190502"/>
              <a:gd name="connsiteY3" fmla="*/ 508001 h 508001"/>
              <a:gd name="connsiteX4" fmla="*/ 1 w 190502"/>
              <a:gd name="connsiteY4" fmla="*/ 412751 h 508001"/>
              <a:gd name="connsiteX5" fmla="*/ 3 w 190502"/>
              <a:gd name="connsiteY5" fmla="*/ 95251 h 508001"/>
              <a:gd name="connsiteX6" fmla="*/ 95252 w 190502"/>
              <a:gd name="connsiteY6" fmla="*/ 1 h 50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2" h="508001">
                <a:moveTo>
                  <a:pt x="95252" y="1"/>
                </a:moveTo>
                <a:cubicBezTo>
                  <a:pt x="147856" y="1"/>
                  <a:pt x="190504" y="42645"/>
                  <a:pt x="190500" y="95251"/>
                </a:cubicBezTo>
                <a:lnTo>
                  <a:pt x="190502" y="412753"/>
                </a:lnTo>
                <a:cubicBezTo>
                  <a:pt x="190503" y="465354"/>
                  <a:pt x="147855" y="508000"/>
                  <a:pt x="95252" y="508001"/>
                </a:cubicBezTo>
                <a:cubicBezTo>
                  <a:pt x="42643" y="507998"/>
                  <a:pt x="-1" y="465355"/>
                  <a:pt x="1" y="412751"/>
                </a:cubicBezTo>
                <a:lnTo>
                  <a:pt x="3" y="95251"/>
                </a:lnTo>
                <a:cubicBezTo>
                  <a:pt x="2" y="42646"/>
                  <a:pt x="42646" y="-2"/>
                  <a:pt x="95252" y="1"/>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494" name="装饰1"/>
          <p:cNvSpPr/>
          <p:nvPr>
            <p:custDataLst>
              <p:tags r:id="rId6"/>
            </p:custDataLst>
          </p:nvPr>
        </p:nvSpPr>
        <p:spPr>
          <a:xfrm>
            <a:off x="5269390" y="2300072"/>
            <a:ext cx="548018" cy="548018"/>
          </a:xfrm>
          <a:custGeom>
            <a:avLst/>
            <a:gdLst>
              <a:gd name="connsiteX0" fmla="*/ 95251 w 548992"/>
              <a:gd name="connsiteY0" fmla="*/ 1 h 548992"/>
              <a:gd name="connsiteX1" fmla="*/ 162602 w 548992"/>
              <a:gd name="connsiteY1" fmla="*/ 27900 h 548992"/>
              <a:gd name="connsiteX2" fmla="*/ 521094 w 548992"/>
              <a:gd name="connsiteY2" fmla="*/ 386391 h 548992"/>
              <a:gd name="connsiteX3" fmla="*/ 521093 w 548992"/>
              <a:gd name="connsiteY3" fmla="*/ 521094 h 548992"/>
              <a:gd name="connsiteX4" fmla="*/ 386390 w 548992"/>
              <a:gd name="connsiteY4" fmla="*/ 521095 h 548992"/>
              <a:gd name="connsiteX5" fmla="*/ 27900 w 548992"/>
              <a:gd name="connsiteY5" fmla="*/ 162604 h 548992"/>
              <a:gd name="connsiteX6" fmla="*/ 27899 w 548992"/>
              <a:gd name="connsiteY6" fmla="*/ 27900 h 548992"/>
              <a:gd name="connsiteX7" fmla="*/ 95251 w 548992"/>
              <a:gd name="connsiteY7" fmla="*/ 1 h 54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992" h="548992">
                <a:moveTo>
                  <a:pt x="95251" y="1"/>
                </a:moveTo>
                <a:cubicBezTo>
                  <a:pt x="119628" y="2"/>
                  <a:pt x="144003" y="9301"/>
                  <a:pt x="162602" y="27900"/>
                </a:cubicBezTo>
                <a:lnTo>
                  <a:pt x="521094" y="386391"/>
                </a:lnTo>
                <a:cubicBezTo>
                  <a:pt x="558291" y="423587"/>
                  <a:pt x="558292" y="483897"/>
                  <a:pt x="521093" y="521094"/>
                </a:cubicBezTo>
                <a:cubicBezTo>
                  <a:pt x="483897" y="558291"/>
                  <a:pt x="423587" y="558292"/>
                  <a:pt x="386390" y="521095"/>
                </a:cubicBezTo>
                <a:lnTo>
                  <a:pt x="27900" y="162604"/>
                </a:lnTo>
                <a:cubicBezTo>
                  <a:pt x="-9298" y="125405"/>
                  <a:pt x="-9299" y="65096"/>
                  <a:pt x="27899" y="27900"/>
                </a:cubicBezTo>
                <a:cubicBezTo>
                  <a:pt x="46496" y="9301"/>
                  <a:pt x="70874" y="0"/>
                  <a:pt x="95251" y="1"/>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496" name="文本框 18"/>
          <p:cNvSpPr txBox="1"/>
          <p:nvPr>
            <p:custDataLst>
              <p:tags r:id="rId7"/>
            </p:custDataLst>
          </p:nvPr>
        </p:nvSpPr>
        <p:spPr>
          <a:xfrm>
            <a:off x="1034133" y="1765993"/>
            <a:ext cx="541682" cy="476635"/>
          </a:xfrm>
          <a:prstGeom prst="rect"/>
          <a:noFill/>
        </p:spPr>
        <p:txBody>
          <a:bodyPr anchor="ctr" bIns="0" lIns="0" rIns="0" rtlCol="0" tIns="0" wrap="square">
            <a:normAutofit fontScale="72778"/>
          </a:bodyPr>
          <a:p>
            <a:pPr algn="ctr">
              <a:lnSpc>
                <a:spcPct val="120000"/>
              </a:lnSpc>
            </a:pPr>
            <a:r>
              <a:rPr altLang="zh-CN" dirty="0" sz="3600" lang="en-US" spc="300">
                <a:solidFill>
                  <a:schemeClr val="lt1">
                    <a:lumMod val="100000"/>
                  </a:schemeClr>
                </a:solidFill>
                <a:latin typeface="Arial" panose="02080604020202020204" pitchFamily="34" charset="0"/>
                <a:ea typeface="微软雅黑" panose="020B0503020204020204" pitchFamily="34" charset="-122"/>
              </a:rPr>
              <a:t>01</a:t>
            </a:r>
            <a:endParaRPr altLang="en-US" dirty="0" sz="3600" lang="zh-CN" spc="300">
              <a:solidFill>
                <a:schemeClr val="lt1">
                  <a:lumMod val="100000"/>
                </a:schemeClr>
              </a:solidFill>
              <a:latin typeface="Arial" panose="02080604020202020204" pitchFamily="34" charset="0"/>
              <a:ea typeface="微软雅黑" panose="020B0503020204020204" pitchFamily="34" charset="-122"/>
            </a:endParaRPr>
          </a:p>
        </p:txBody>
      </p:sp>
      <p:sp>
        <p:nvSpPr>
          <p:cNvPr id="1049498" name="文本框 22"/>
          <p:cNvSpPr txBox="1"/>
          <p:nvPr>
            <p:custDataLst>
              <p:tags r:id="rId8"/>
            </p:custDataLst>
          </p:nvPr>
        </p:nvSpPr>
        <p:spPr>
          <a:xfrm>
            <a:off x="1895122" y="1765993"/>
            <a:ext cx="3274801" cy="1004804"/>
          </a:xfrm>
          <a:prstGeom prst="rect"/>
          <a:noFill/>
        </p:spPr>
        <p:txBody>
          <a:bodyPr rtlCol="0" wrap="square">
            <a:normAutofit/>
          </a:bodyPr>
          <a:p>
            <a:pPr>
              <a:lnSpc>
                <a:spcPct val="130000"/>
              </a:lnSpc>
            </a:pPr>
            <a:r>
              <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rPr>
              <a:t>明确沟通目的：在沟通前明确沟通的目的和内容，避免沟通偏离主题。</a:t>
            </a:r>
            <a:endPar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endParaRPr>
          </a:p>
        </p:txBody>
      </p:sp>
      <p:sp>
        <p:nvSpPr>
          <p:cNvPr id="1049500" name="矩形: 圆角"/>
          <p:cNvSpPr/>
          <p:nvPr>
            <p:custDataLst>
              <p:tags r:id="rId9"/>
            </p:custDataLst>
          </p:nvPr>
        </p:nvSpPr>
        <p:spPr>
          <a:xfrm>
            <a:off x="6377462" y="3364430"/>
            <a:ext cx="5172132" cy="1221198"/>
          </a:xfrm>
          <a:custGeom>
            <a:avLst/>
            <a:gdLst>
              <a:gd name="connsiteX0" fmla="*/ 95740 w 4502149"/>
              <a:gd name="connsiteY0" fmla="*/ 0 h 1771651"/>
              <a:gd name="connsiteX1" fmla="*/ 4406412 w 4502149"/>
              <a:gd name="connsiteY1" fmla="*/ 1 h 1771651"/>
              <a:gd name="connsiteX2" fmla="*/ 4502149 w 4502149"/>
              <a:gd name="connsiteY2" fmla="*/ 95743 h 1771651"/>
              <a:gd name="connsiteX3" fmla="*/ 4502147 w 4502149"/>
              <a:gd name="connsiteY3" fmla="*/ 1675910 h 1771651"/>
              <a:gd name="connsiteX4" fmla="*/ 4406409 w 4502149"/>
              <a:gd name="connsiteY4" fmla="*/ 1771650 h 1771651"/>
              <a:gd name="connsiteX5" fmla="*/ 95739 w 4502149"/>
              <a:gd name="connsiteY5" fmla="*/ 1771651 h 1771651"/>
              <a:gd name="connsiteX6" fmla="*/ 0 w 4502149"/>
              <a:gd name="connsiteY6" fmla="*/ 1675909 h 1771651"/>
              <a:gd name="connsiteX7" fmla="*/ 1 w 4502149"/>
              <a:gd name="connsiteY7" fmla="*/ 95741 h 1771651"/>
              <a:gd name="connsiteX8" fmla="*/ 95740 w 4502149"/>
              <a:gd name="connsiteY8" fmla="*/ 0 h 177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149" h="1771651">
                <a:moveTo>
                  <a:pt x="95740" y="0"/>
                </a:moveTo>
                <a:lnTo>
                  <a:pt x="4406412" y="1"/>
                </a:lnTo>
                <a:cubicBezTo>
                  <a:pt x="4459282" y="2"/>
                  <a:pt x="4502149" y="42866"/>
                  <a:pt x="4502149" y="95743"/>
                </a:cubicBezTo>
                <a:lnTo>
                  <a:pt x="4502147" y="1675910"/>
                </a:lnTo>
                <a:cubicBezTo>
                  <a:pt x="4502146" y="1728786"/>
                  <a:pt x="4459286" y="1771651"/>
                  <a:pt x="4406409" y="1771650"/>
                </a:cubicBezTo>
                <a:lnTo>
                  <a:pt x="95739" y="1771651"/>
                </a:lnTo>
                <a:cubicBezTo>
                  <a:pt x="42864" y="1771651"/>
                  <a:pt x="2" y="1728787"/>
                  <a:pt x="0" y="1675909"/>
                </a:cubicBezTo>
                <a:lnTo>
                  <a:pt x="1" y="95741"/>
                </a:lnTo>
                <a:cubicBezTo>
                  <a:pt x="1" y="42861"/>
                  <a:pt x="42864" y="2"/>
                  <a:pt x="95740" y="0"/>
                </a:cubicBezTo>
                <a:close/>
              </a:path>
            </a:pathLst>
          </a:custGeom>
          <a:solidFill>
            <a:srgbClr val="FFFFFF"/>
          </a:solidFill>
          <a:ln>
            <a:solidFill>
              <a:schemeClr val="tx1">
                <a:alpha val="5000"/>
              </a:schemeClr>
            </a:solidFill>
          </a:ln>
          <a:effectLst>
            <a:outerShdw algn="tl" blurRad="279400" dir="2700000" dist="381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02" name="直角三角形"/>
          <p:cNvSpPr/>
          <p:nvPr>
            <p:custDataLst>
              <p:tags r:id="rId10"/>
            </p:custDataLst>
          </p:nvPr>
        </p:nvSpPr>
        <p:spPr>
          <a:xfrm>
            <a:off x="10406817" y="3246590"/>
            <a:ext cx="119736" cy="118473"/>
          </a:xfrm>
          <a:custGeom>
            <a:avLst/>
            <a:gdLst>
              <a:gd name="connsiteX0" fmla="*/ 120008 w 120011"/>
              <a:gd name="connsiteY0" fmla="*/ 0 h 118745"/>
              <a:gd name="connsiteX1" fmla="*/ 120011 w 120011"/>
              <a:gd name="connsiteY1" fmla="*/ 118741 h 118745"/>
              <a:gd name="connsiteX2" fmla="*/ 0 w 120011"/>
              <a:gd name="connsiteY2" fmla="*/ 118745 h 118745"/>
            </a:gdLst>
            <a:ahLst/>
            <a:cxnLst>
              <a:cxn ang="0">
                <a:pos x="connsiteX0" y="connsiteY0"/>
              </a:cxn>
              <a:cxn ang="0">
                <a:pos x="connsiteX1" y="connsiteY1"/>
              </a:cxn>
              <a:cxn ang="0">
                <a:pos x="connsiteX2" y="connsiteY2"/>
              </a:cxn>
            </a:cxnLst>
            <a:rect l="l" t="t" r="r" b="b"/>
            <a:pathLst>
              <a:path w="120011" h="118745">
                <a:moveTo>
                  <a:pt x="120008" y="0"/>
                </a:moveTo>
                <a:lnTo>
                  <a:pt x="120011" y="118741"/>
                </a:lnTo>
                <a:lnTo>
                  <a:pt x="0" y="118745"/>
                </a:lnTo>
                <a:close/>
              </a:path>
            </a:pathLst>
          </a:cu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04" name="矩形: 圆角"/>
          <p:cNvSpPr/>
          <p:nvPr>
            <p:custDataLst>
              <p:tags r:id="rId11"/>
            </p:custDataLst>
          </p:nvPr>
        </p:nvSpPr>
        <p:spPr>
          <a:xfrm>
            <a:off x="10508184" y="3238354"/>
            <a:ext cx="660609" cy="804604"/>
          </a:xfrm>
          <a:custGeom>
            <a:avLst/>
            <a:gdLst>
              <a:gd name="connsiteX0" fmla="*/ 29393 w 662125"/>
              <a:gd name="connsiteY0" fmla="*/ 1 h 806450"/>
              <a:gd name="connsiteX1" fmla="*/ 632734 w 662125"/>
              <a:gd name="connsiteY1" fmla="*/ 2 h 806450"/>
              <a:gd name="connsiteX2" fmla="*/ 662124 w 662125"/>
              <a:gd name="connsiteY2" fmla="*/ 29394 h 806450"/>
              <a:gd name="connsiteX3" fmla="*/ 662125 w 662125"/>
              <a:gd name="connsiteY3" fmla="*/ 777060 h 806450"/>
              <a:gd name="connsiteX4" fmla="*/ 632733 w 662125"/>
              <a:gd name="connsiteY4" fmla="*/ 806450 h 806450"/>
              <a:gd name="connsiteX5" fmla="*/ 29392 w 662125"/>
              <a:gd name="connsiteY5" fmla="*/ 806450 h 806450"/>
              <a:gd name="connsiteX6" fmla="*/ 1 w 662125"/>
              <a:gd name="connsiteY6" fmla="*/ 777061 h 806450"/>
              <a:gd name="connsiteX7" fmla="*/ 0 w 662125"/>
              <a:gd name="connsiteY7" fmla="*/ 29394 h 806450"/>
              <a:gd name="connsiteX8" fmla="*/ 29393 w 662125"/>
              <a:gd name="connsiteY8" fmla="*/ 1 h 80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125" h="806450">
                <a:moveTo>
                  <a:pt x="29393" y="1"/>
                </a:moveTo>
                <a:lnTo>
                  <a:pt x="632734" y="2"/>
                </a:lnTo>
                <a:cubicBezTo>
                  <a:pt x="648966" y="0"/>
                  <a:pt x="662126" y="13159"/>
                  <a:pt x="662124" y="29394"/>
                </a:cubicBezTo>
                <a:lnTo>
                  <a:pt x="662125" y="777060"/>
                </a:lnTo>
                <a:cubicBezTo>
                  <a:pt x="662124" y="793294"/>
                  <a:pt x="648963" y="806451"/>
                  <a:pt x="632733" y="806450"/>
                </a:cubicBezTo>
                <a:lnTo>
                  <a:pt x="29392" y="806450"/>
                </a:lnTo>
                <a:cubicBezTo>
                  <a:pt x="13162" y="806451"/>
                  <a:pt x="0" y="793294"/>
                  <a:pt x="1" y="777061"/>
                </a:cubicBezTo>
                <a:lnTo>
                  <a:pt x="0" y="29394"/>
                </a:lnTo>
                <a:cubicBezTo>
                  <a:pt x="0" y="13161"/>
                  <a:pt x="13159" y="0"/>
                  <a:pt x="29393" y="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06" name="装饰12"/>
          <p:cNvSpPr/>
          <p:nvPr>
            <p:custDataLst>
              <p:tags r:id="rId12"/>
            </p:custDataLst>
          </p:nvPr>
        </p:nvSpPr>
        <p:spPr>
          <a:xfrm>
            <a:off x="6374928" y="3350492"/>
            <a:ext cx="190064" cy="506837"/>
          </a:xfrm>
          <a:custGeom>
            <a:avLst/>
            <a:gdLst>
              <a:gd name="connsiteX0" fmla="*/ 95251 w 190501"/>
              <a:gd name="connsiteY0" fmla="*/ 1 h 508000"/>
              <a:gd name="connsiteX1" fmla="*/ 190501 w 190501"/>
              <a:gd name="connsiteY1" fmla="*/ 95254 h 508000"/>
              <a:gd name="connsiteX2" fmla="*/ 190499 w 190501"/>
              <a:gd name="connsiteY2" fmla="*/ 412751 h 508000"/>
              <a:gd name="connsiteX3" fmla="*/ 95253 w 190501"/>
              <a:gd name="connsiteY3" fmla="*/ 508000 h 508000"/>
              <a:gd name="connsiteX4" fmla="*/ 0 w 190501"/>
              <a:gd name="connsiteY4" fmla="*/ 412750 h 508000"/>
              <a:gd name="connsiteX5" fmla="*/ 2 w 190501"/>
              <a:gd name="connsiteY5" fmla="*/ 95245 h 508000"/>
              <a:gd name="connsiteX6" fmla="*/ 95251 w 190501"/>
              <a:gd name="connsiteY6" fmla="*/ 1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1" h="508000">
                <a:moveTo>
                  <a:pt x="95251" y="1"/>
                </a:moveTo>
                <a:cubicBezTo>
                  <a:pt x="147857" y="-2"/>
                  <a:pt x="190506" y="42645"/>
                  <a:pt x="190501" y="95254"/>
                </a:cubicBezTo>
                <a:lnTo>
                  <a:pt x="190499" y="412751"/>
                </a:lnTo>
                <a:cubicBezTo>
                  <a:pt x="190508" y="465352"/>
                  <a:pt x="147855" y="507997"/>
                  <a:pt x="95253" y="508000"/>
                </a:cubicBezTo>
                <a:cubicBezTo>
                  <a:pt x="42646" y="508001"/>
                  <a:pt x="4" y="465352"/>
                  <a:pt x="0" y="412750"/>
                </a:cubicBezTo>
                <a:lnTo>
                  <a:pt x="2" y="95245"/>
                </a:lnTo>
                <a:cubicBezTo>
                  <a:pt x="-1" y="42641"/>
                  <a:pt x="42653" y="-5"/>
                  <a:pt x="95251" y="1"/>
                </a:cubicBez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08" name="装饰11"/>
          <p:cNvSpPr/>
          <p:nvPr>
            <p:custDataLst>
              <p:tags r:id="rId13"/>
            </p:custDataLst>
          </p:nvPr>
        </p:nvSpPr>
        <p:spPr>
          <a:xfrm>
            <a:off x="6374928" y="3350492"/>
            <a:ext cx="506837" cy="190064"/>
          </a:xfrm>
          <a:custGeom>
            <a:avLst/>
            <a:gdLst>
              <a:gd name="connsiteX0" fmla="*/ 412751 w 508001"/>
              <a:gd name="connsiteY0" fmla="*/ 1 h 190500"/>
              <a:gd name="connsiteX1" fmla="*/ 508001 w 508001"/>
              <a:gd name="connsiteY1" fmla="*/ 95250 h 190500"/>
              <a:gd name="connsiteX2" fmla="*/ 412750 w 508001"/>
              <a:gd name="connsiteY2" fmla="*/ 190497 h 190500"/>
              <a:gd name="connsiteX3" fmla="*/ 95249 w 508001"/>
              <a:gd name="connsiteY3" fmla="*/ 190500 h 190500"/>
              <a:gd name="connsiteX4" fmla="*/ 0 w 508001"/>
              <a:gd name="connsiteY4" fmla="*/ 95247 h 190500"/>
              <a:gd name="connsiteX5" fmla="*/ 95246 w 508001"/>
              <a:gd name="connsiteY5" fmla="*/ 2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8001" h="190500">
                <a:moveTo>
                  <a:pt x="412751" y="1"/>
                </a:moveTo>
                <a:cubicBezTo>
                  <a:pt x="465355" y="-5"/>
                  <a:pt x="508002" y="42644"/>
                  <a:pt x="508001" y="95250"/>
                </a:cubicBezTo>
                <a:cubicBezTo>
                  <a:pt x="508003" y="147854"/>
                  <a:pt x="465357" y="190496"/>
                  <a:pt x="412750" y="190497"/>
                </a:cubicBezTo>
                <a:lnTo>
                  <a:pt x="95249" y="190500"/>
                </a:lnTo>
                <a:cubicBezTo>
                  <a:pt x="42645" y="190501"/>
                  <a:pt x="4" y="147857"/>
                  <a:pt x="0" y="95247"/>
                </a:cubicBezTo>
                <a:cubicBezTo>
                  <a:pt x="3" y="42643"/>
                  <a:pt x="42649" y="-4"/>
                  <a:pt x="95246" y="2"/>
                </a:cubicBez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10" name="装饰10"/>
          <p:cNvSpPr/>
          <p:nvPr>
            <p:custDataLst>
              <p:tags r:id="rId14"/>
            </p:custDataLst>
          </p:nvPr>
        </p:nvSpPr>
        <p:spPr>
          <a:xfrm>
            <a:off x="6371127" y="3354927"/>
            <a:ext cx="548018" cy="548018"/>
          </a:xfrm>
          <a:custGeom>
            <a:avLst/>
            <a:gdLst>
              <a:gd name="connsiteX0" fmla="*/ 95253 w 548986"/>
              <a:gd name="connsiteY0" fmla="*/ 0 h 548988"/>
              <a:gd name="connsiteX1" fmla="*/ 162603 w 548986"/>
              <a:gd name="connsiteY1" fmla="*/ 27900 h 548988"/>
              <a:gd name="connsiteX2" fmla="*/ 521093 w 548986"/>
              <a:gd name="connsiteY2" fmla="*/ 386386 h 548988"/>
              <a:gd name="connsiteX3" fmla="*/ 548986 w 548986"/>
              <a:gd name="connsiteY3" fmla="*/ 453739 h 548988"/>
              <a:gd name="connsiteX4" fmla="*/ 521092 w 548986"/>
              <a:gd name="connsiteY4" fmla="*/ 521091 h 548988"/>
              <a:gd name="connsiteX5" fmla="*/ 386391 w 548986"/>
              <a:gd name="connsiteY5" fmla="*/ 521091 h 548988"/>
              <a:gd name="connsiteX6" fmla="*/ 27903 w 548986"/>
              <a:gd name="connsiteY6" fmla="*/ 162597 h 548988"/>
              <a:gd name="connsiteX7" fmla="*/ 27901 w 548986"/>
              <a:gd name="connsiteY7" fmla="*/ 27902 h 548988"/>
              <a:gd name="connsiteX8" fmla="*/ 95253 w 548986"/>
              <a:gd name="connsiteY8" fmla="*/ 0 h 54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986" h="548988">
                <a:moveTo>
                  <a:pt x="95253" y="0"/>
                </a:moveTo>
                <a:cubicBezTo>
                  <a:pt x="119627" y="0"/>
                  <a:pt x="144003" y="9298"/>
                  <a:pt x="162603" y="27900"/>
                </a:cubicBezTo>
                <a:lnTo>
                  <a:pt x="521093" y="386386"/>
                </a:lnTo>
                <a:cubicBezTo>
                  <a:pt x="539692" y="404984"/>
                  <a:pt x="548996" y="429365"/>
                  <a:pt x="548986" y="453739"/>
                </a:cubicBezTo>
                <a:cubicBezTo>
                  <a:pt x="548988" y="478117"/>
                  <a:pt x="539693" y="502491"/>
                  <a:pt x="521092" y="521091"/>
                </a:cubicBezTo>
                <a:cubicBezTo>
                  <a:pt x="483897" y="558294"/>
                  <a:pt x="423588" y="558282"/>
                  <a:pt x="386391" y="521091"/>
                </a:cubicBezTo>
                <a:lnTo>
                  <a:pt x="27903" y="162597"/>
                </a:lnTo>
                <a:cubicBezTo>
                  <a:pt x="-9300" y="125409"/>
                  <a:pt x="-9301" y="65098"/>
                  <a:pt x="27901" y="27902"/>
                </a:cubicBezTo>
                <a:cubicBezTo>
                  <a:pt x="46499" y="9299"/>
                  <a:pt x="70876" y="0"/>
                  <a:pt x="95253" y="0"/>
                </a:cubicBez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12" name="文本框 12"/>
          <p:cNvSpPr txBox="1"/>
          <p:nvPr>
            <p:custDataLst>
              <p:tags r:id="rId15"/>
            </p:custDataLst>
          </p:nvPr>
        </p:nvSpPr>
        <p:spPr>
          <a:xfrm>
            <a:off x="10567738" y="3516481"/>
            <a:ext cx="541682" cy="476635"/>
          </a:xfrm>
          <a:prstGeom prst="rect"/>
          <a:noFill/>
        </p:spPr>
        <p:txBody>
          <a:bodyPr anchor="ctr" bIns="0" lIns="0" rIns="0" rtlCol="0" tIns="0" wrap="square">
            <a:normAutofit fontScale="72778"/>
          </a:bodyPr>
          <a:p>
            <a:pPr algn="ctr">
              <a:lnSpc>
                <a:spcPct val="120000"/>
              </a:lnSpc>
            </a:pPr>
            <a:r>
              <a:rPr altLang="zh-CN" dirty="0" sz="3600" lang="en-US" spc="300">
                <a:solidFill>
                  <a:schemeClr val="lt1">
                    <a:lumMod val="100000"/>
                  </a:schemeClr>
                </a:solidFill>
                <a:latin typeface="Arial" panose="02080604020202020204" pitchFamily="34" charset="0"/>
                <a:ea typeface="微软雅黑" panose="020B0503020204020204" pitchFamily="34" charset="-122"/>
              </a:rPr>
              <a:t>04</a:t>
            </a:r>
            <a:endParaRPr altLang="en-US" dirty="0" sz="3600" lang="zh-CN" spc="300">
              <a:solidFill>
                <a:schemeClr val="lt1">
                  <a:lumMod val="100000"/>
                </a:schemeClr>
              </a:solidFill>
              <a:latin typeface="Arial" panose="02080604020202020204" pitchFamily="34" charset="0"/>
              <a:ea typeface="微软雅黑" panose="020B0503020204020204" pitchFamily="34" charset="-122"/>
            </a:endParaRPr>
          </a:p>
        </p:txBody>
      </p:sp>
      <p:sp>
        <p:nvSpPr>
          <p:cNvPr id="1049514" name="矩形: 圆角"/>
          <p:cNvSpPr/>
          <p:nvPr>
            <p:custDataLst>
              <p:tags r:id="rId16"/>
            </p:custDataLst>
          </p:nvPr>
        </p:nvSpPr>
        <p:spPr>
          <a:xfrm>
            <a:off x="6377462" y="1638016"/>
            <a:ext cx="5172132" cy="1221477"/>
          </a:xfrm>
          <a:custGeom>
            <a:avLst/>
            <a:gdLst>
              <a:gd name="connsiteX0" fmla="*/ 95740 w 4502149"/>
              <a:gd name="connsiteY0" fmla="*/ 0 h 1771651"/>
              <a:gd name="connsiteX1" fmla="*/ 4406412 w 4502149"/>
              <a:gd name="connsiteY1" fmla="*/ 1 h 1771651"/>
              <a:gd name="connsiteX2" fmla="*/ 4502149 w 4502149"/>
              <a:gd name="connsiteY2" fmla="*/ 95743 h 1771651"/>
              <a:gd name="connsiteX3" fmla="*/ 4502147 w 4502149"/>
              <a:gd name="connsiteY3" fmla="*/ 1675910 h 1771651"/>
              <a:gd name="connsiteX4" fmla="*/ 4406409 w 4502149"/>
              <a:gd name="connsiteY4" fmla="*/ 1771650 h 1771651"/>
              <a:gd name="connsiteX5" fmla="*/ 95739 w 4502149"/>
              <a:gd name="connsiteY5" fmla="*/ 1771651 h 1771651"/>
              <a:gd name="connsiteX6" fmla="*/ 0 w 4502149"/>
              <a:gd name="connsiteY6" fmla="*/ 1675909 h 1771651"/>
              <a:gd name="connsiteX7" fmla="*/ 1 w 4502149"/>
              <a:gd name="connsiteY7" fmla="*/ 95741 h 1771651"/>
              <a:gd name="connsiteX8" fmla="*/ 95740 w 4502149"/>
              <a:gd name="connsiteY8" fmla="*/ 0 h 177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149" h="1771651">
                <a:moveTo>
                  <a:pt x="95740" y="0"/>
                </a:moveTo>
                <a:lnTo>
                  <a:pt x="4406412" y="1"/>
                </a:lnTo>
                <a:cubicBezTo>
                  <a:pt x="4459282" y="2"/>
                  <a:pt x="4502149" y="42866"/>
                  <a:pt x="4502149" y="95743"/>
                </a:cubicBezTo>
                <a:lnTo>
                  <a:pt x="4502147" y="1675910"/>
                </a:lnTo>
                <a:cubicBezTo>
                  <a:pt x="4502146" y="1728786"/>
                  <a:pt x="4459286" y="1771651"/>
                  <a:pt x="4406409" y="1771650"/>
                </a:cubicBezTo>
                <a:lnTo>
                  <a:pt x="95739" y="1771651"/>
                </a:lnTo>
                <a:cubicBezTo>
                  <a:pt x="42864" y="1771651"/>
                  <a:pt x="2" y="1728787"/>
                  <a:pt x="0" y="1675909"/>
                </a:cubicBezTo>
                <a:lnTo>
                  <a:pt x="1" y="95741"/>
                </a:lnTo>
                <a:cubicBezTo>
                  <a:pt x="1" y="42861"/>
                  <a:pt x="42864" y="2"/>
                  <a:pt x="95740" y="0"/>
                </a:cubicBezTo>
                <a:close/>
              </a:path>
            </a:pathLst>
          </a:custGeom>
          <a:solidFill>
            <a:srgbClr val="FFFFFF"/>
          </a:solidFill>
          <a:ln>
            <a:solidFill>
              <a:schemeClr val="tx1">
                <a:alpha val="5000"/>
              </a:schemeClr>
            </a:solidFill>
          </a:ln>
          <a:effectLst>
            <a:outerShdw algn="tl" blurRad="279400" dir="2700000" dist="381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16" name="直角三角形"/>
          <p:cNvSpPr/>
          <p:nvPr>
            <p:custDataLst>
              <p:tags r:id="rId17"/>
            </p:custDataLst>
          </p:nvPr>
        </p:nvSpPr>
        <p:spPr>
          <a:xfrm>
            <a:off x="10407450" y="1522077"/>
            <a:ext cx="119736" cy="118473"/>
          </a:xfrm>
          <a:custGeom>
            <a:avLst/>
            <a:gdLst>
              <a:gd name="connsiteX0" fmla="*/ 120008 w 120011"/>
              <a:gd name="connsiteY0" fmla="*/ 0 h 118745"/>
              <a:gd name="connsiteX1" fmla="*/ 120011 w 120011"/>
              <a:gd name="connsiteY1" fmla="*/ 118741 h 118745"/>
              <a:gd name="connsiteX2" fmla="*/ 0 w 120011"/>
              <a:gd name="connsiteY2" fmla="*/ 118745 h 118745"/>
            </a:gdLst>
            <a:ahLst/>
            <a:cxnLst>
              <a:cxn ang="0">
                <a:pos x="connsiteX0" y="connsiteY0"/>
              </a:cxn>
              <a:cxn ang="0">
                <a:pos x="connsiteX1" y="connsiteY1"/>
              </a:cxn>
              <a:cxn ang="0">
                <a:pos x="connsiteX2" y="connsiteY2"/>
              </a:cxn>
            </a:cxnLst>
            <a:rect l="l" t="t" r="r" b="b"/>
            <a:pathLst>
              <a:path w="120011" h="118745">
                <a:moveTo>
                  <a:pt x="120008" y="0"/>
                </a:moveTo>
                <a:lnTo>
                  <a:pt x="120011" y="118741"/>
                </a:lnTo>
                <a:lnTo>
                  <a:pt x="0" y="118745"/>
                </a:lnTo>
                <a:close/>
              </a:path>
            </a:pathLst>
          </a:cu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18" name="矩形: 圆角"/>
          <p:cNvSpPr/>
          <p:nvPr>
            <p:custDataLst>
              <p:tags r:id="rId18"/>
            </p:custDataLst>
          </p:nvPr>
        </p:nvSpPr>
        <p:spPr>
          <a:xfrm>
            <a:off x="10508818" y="1513841"/>
            <a:ext cx="660609" cy="804604"/>
          </a:xfrm>
          <a:custGeom>
            <a:avLst/>
            <a:gdLst>
              <a:gd name="connsiteX0" fmla="*/ 29393 w 662125"/>
              <a:gd name="connsiteY0" fmla="*/ 1 h 806450"/>
              <a:gd name="connsiteX1" fmla="*/ 632734 w 662125"/>
              <a:gd name="connsiteY1" fmla="*/ 2 h 806450"/>
              <a:gd name="connsiteX2" fmla="*/ 662124 w 662125"/>
              <a:gd name="connsiteY2" fmla="*/ 29394 h 806450"/>
              <a:gd name="connsiteX3" fmla="*/ 662125 w 662125"/>
              <a:gd name="connsiteY3" fmla="*/ 777060 h 806450"/>
              <a:gd name="connsiteX4" fmla="*/ 632733 w 662125"/>
              <a:gd name="connsiteY4" fmla="*/ 806450 h 806450"/>
              <a:gd name="connsiteX5" fmla="*/ 29392 w 662125"/>
              <a:gd name="connsiteY5" fmla="*/ 806450 h 806450"/>
              <a:gd name="connsiteX6" fmla="*/ 1 w 662125"/>
              <a:gd name="connsiteY6" fmla="*/ 777061 h 806450"/>
              <a:gd name="connsiteX7" fmla="*/ 0 w 662125"/>
              <a:gd name="connsiteY7" fmla="*/ 29394 h 806450"/>
              <a:gd name="connsiteX8" fmla="*/ 29393 w 662125"/>
              <a:gd name="connsiteY8" fmla="*/ 1 h 80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125" h="806450">
                <a:moveTo>
                  <a:pt x="29393" y="1"/>
                </a:moveTo>
                <a:lnTo>
                  <a:pt x="632734" y="2"/>
                </a:lnTo>
                <a:cubicBezTo>
                  <a:pt x="648966" y="0"/>
                  <a:pt x="662126" y="13159"/>
                  <a:pt x="662124" y="29394"/>
                </a:cubicBezTo>
                <a:lnTo>
                  <a:pt x="662125" y="777060"/>
                </a:lnTo>
                <a:cubicBezTo>
                  <a:pt x="662124" y="793294"/>
                  <a:pt x="648963" y="806451"/>
                  <a:pt x="632733" y="806450"/>
                </a:cubicBezTo>
                <a:lnTo>
                  <a:pt x="29392" y="806450"/>
                </a:lnTo>
                <a:cubicBezTo>
                  <a:pt x="13162" y="806451"/>
                  <a:pt x="0" y="793294"/>
                  <a:pt x="1" y="777061"/>
                </a:cubicBezTo>
                <a:lnTo>
                  <a:pt x="0" y="29394"/>
                </a:lnTo>
                <a:cubicBezTo>
                  <a:pt x="0" y="13161"/>
                  <a:pt x="13159" y="0"/>
                  <a:pt x="29393" y="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20" name="装饰6"/>
          <p:cNvSpPr/>
          <p:nvPr>
            <p:custDataLst>
              <p:tags r:id="rId19"/>
            </p:custDataLst>
          </p:nvPr>
        </p:nvSpPr>
        <p:spPr>
          <a:xfrm>
            <a:off x="6371127" y="2675765"/>
            <a:ext cx="506837" cy="190064"/>
          </a:xfrm>
          <a:custGeom>
            <a:avLst/>
            <a:gdLst>
              <a:gd name="connsiteX0" fmla="*/ 95256 w 508002"/>
              <a:gd name="connsiteY0" fmla="*/ 1 h 190501"/>
              <a:gd name="connsiteX1" fmla="*/ 412752 w 508002"/>
              <a:gd name="connsiteY1" fmla="*/ 1 h 190501"/>
              <a:gd name="connsiteX2" fmla="*/ 508002 w 508002"/>
              <a:gd name="connsiteY2" fmla="*/ 95249 h 190501"/>
              <a:gd name="connsiteX3" fmla="*/ 412751 w 508002"/>
              <a:gd name="connsiteY3" fmla="*/ 190501 h 190501"/>
              <a:gd name="connsiteX4" fmla="*/ 95248 w 508002"/>
              <a:gd name="connsiteY4" fmla="*/ 190500 h 190501"/>
              <a:gd name="connsiteX5" fmla="*/ 1 w 508002"/>
              <a:gd name="connsiteY5" fmla="*/ 95251 h 190501"/>
              <a:gd name="connsiteX6" fmla="*/ 95256 w 508002"/>
              <a:gd name="connsiteY6" fmla="*/ 1 h 19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002" h="190501">
                <a:moveTo>
                  <a:pt x="95256" y="1"/>
                </a:moveTo>
                <a:lnTo>
                  <a:pt x="412752" y="1"/>
                </a:lnTo>
                <a:cubicBezTo>
                  <a:pt x="465351" y="-6"/>
                  <a:pt x="508001" y="42646"/>
                  <a:pt x="508002" y="95249"/>
                </a:cubicBezTo>
                <a:cubicBezTo>
                  <a:pt x="508002" y="147854"/>
                  <a:pt x="465351" y="190499"/>
                  <a:pt x="412751" y="190501"/>
                </a:cubicBezTo>
                <a:lnTo>
                  <a:pt x="95248" y="190500"/>
                </a:lnTo>
                <a:cubicBezTo>
                  <a:pt x="42644" y="190503"/>
                  <a:pt x="0" y="147849"/>
                  <a:pt x="1" y="95251"/>
                </a:cubicBezTo>
                <a:cubicBezTo>
                  <a:pt x="1" y="42645"/>
                  <a:pt x="42647" y="-3"/>
                  <a:pt x="95256" y="1"/>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22" name="装饰5"/>
          <p:cNvSpPr/>
          <p:nvPr>
            <p:custDataLst>
              <p:tags r:id="rId20"/>
            </p:custDataLst>
          </p:nvPr>
        </p:nvSpPr>
        <p:spPr>
          <a:xfrm>
            <a:off x="6371127" y="2358992"/>
            <a:ext cx="190064" cy="506837"/>
          </a:xfrm>
          <a:custGeom>
            <a:avLst/>
            <a:gdLst>
              <a:gd name="connsiteX0" fmla="*/ 95250 w 190502"/>
              <a:gd name="connsiteY0" fmla="*/ 1 h 508001"/>
              <a:gd name="connsiteX1" fmla="*/ 190500 w 190502"/>
              <a:gd name="connsiteY1" fmla="*/ 95252 h 508001"/>
              <a:gd name="connsiteX2" fmla="*/ 190502 w 190502"/>
              <a:gd name="connsiteY2" fmla="*/ 412753 h 508001"/>
              <a:gd name="connsiteX3" fmla="*/ 95251 w 190502"/>
              <a:gd name="connsiteY3" fmla="*/ 508001 h 508001"/>
              <a:gd name="connsiteX4" fmla="*/ 1 w 190502"/>
              <a:gd name="connsiteY4" fmla="*/ 412754 h 508001"/>
              <a:gd name="connsiteX5" fmla="*/ 2 w 190502"/>
              <a:gd name="connsiteY5" fmla="*/ 95251 h 508001"/>
              <a:gd name="connsiteX6" fmla="*/ 95250 w 190502"/>
              <a:gd name="connsiteY6" fmla="*/ 1 h 50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2" h="508001">
                <a:moveTo>
                  <a:pt x="95250" y="1"/>
                </a:moveTo>
                <a:cubicBezTo>
                  <a:pt x="147854" y="-2"/>
                  <a:pt x="190499" y="42646"/>
                  <a:pt x="190500" y="95252"/>
                </a:cubicBezTo>
                <a:lnTo>
                  <a:pt x="190502" y="412753"/>
                </a:lnTo>
                <a:cubicBezTo>
                  <a:pt x="190504" y="465355"/>
                  <a:pt x="147858" y="508000"/>
                  <a:pt x="95251" y="508001"/>
                </a:cubicBezTo>
                <a:cubicBezTo>
                  <a:pt x="42645" y="508000"/>
                  <a:pt x="-1" y="465355"/>
                  <a:pt x="1" y="412754"/>
                </a:cubicBezTo>
                <a:lnTo>
                  <a:pt x="2" y="95251"/>
                </a:lnTo>
                <a:cubicBezTo>
                  <a:pt x="-2" y="42646"/>
                  <a:pt x="42646" y="0"/>
                  <a:pt x="95250" y="1"/>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24" name="装饰4"/>
          <p:cNvSpPr/>
          <p:nvPr>
            <p:custDataLst>
              <p:tags r:id="rId21"/>
            </p:custDataLst>
          </p:nvPr>
        </p:nvSpPr>
        <p:spPr>
          <a:xfrm>
            <a:off x="6375562" y="2321613"/>
            <a:ext cx="548018" cy="548018"/>
          </a:xfrm>
          <a:custGeom>
            <a:avLst/>
            <a:gdLst>
              <a:gd name="connsiteX0" fmla="*/ 453740 w 548990"/>
              <a:gd name="connsiteY0" fmla="*/ 1 h 548986"/>
              <a:gd name="connsiteX1" fmla="*/ 521093 w 548990"/>
              <a:gd name="connsiteY1" fmla="*/ 27894 h 548986"/>
              <a:gd name="connsiteX2" fmla="*/ 521092 w 548990"/>
              <a:gd name="connsiteY2" fmla="*/ 162597 h 548986"/>
              <a:gd name="connsiteX3" fmla="*/ 162600 w 548990"/>
              <a:gd name="connsiteY3" fmla="*/ 521084 h 548986"/>
              <a:gd name="connsiteX4" fmla="*/ 27902 w 548990"/>
              <a:gd name="connsiteY4" fmla="*/ 521086 h 548986"/>
              <a:gd name="connsiteX5" fmla="*/ 27902 w 548990"/>
              <a:gd name="connsiteY5" fmla="*/ 386383 h 548986"/>
              <a:gd name="connsiteX6" fmla="*/ 386388 w 548990"/>
              <a:gd name="connsiteY6" fmla="*/ 27893 h 548986"/>
              <a:gd name="connsiteX7" fmla="*/ 453740 w 548990"/>
              <a:gd name="connsiteY7" fmla="*/ 1 h 54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990" h="548986">
                <a:moveTo>
                  <a:pt x="453740" y="1"/>
                </a:moveTo>
                <a:cubicBezTo>
                  <a:pt x="478118" y="-1"/>
                  <a:pt x="502492" y="9294"/>
                  <a:pt x="521093" y="27894"/>
                </a:cubicBezTo>
                <a:cubicBezTo>
                  <a:pt x="558295" y="65092"/>
                  <a:pt x="558285" y="125399"/>
                  <a:pt x="521092" y="162597"/>
                </a:cubicBezTo>
                <a:lnTo>
                  <a:pt x="162600" y="521084"/>
                </a:lnTo>
                <a:cubicBezTo>
                  <a:pt x="125409" y="558287"/>
                  <a:pt x="65100" y="558287"/>
                  <a:pt x="27902" y="521086"/>
                </a:cubicBezTo>
                <a:cubicBezTo>
                  <a:pt x="-9301" y="483887"/>
                  <a:pt x="-9298" y="423582"/>
                  <a:pt x="27902" y="386383"/>
                </a:cubicBezTo>
                <a:lnTo>
                  <a:pt x="386388" y="27893"/>
                </a:lnTo>
                <a:cubicBezTo>
                  <a:pt x="404986" y="9294"/>
                  <a:pt x="429367" y="-9"/>
                  <a:pt x="453740" y="1"/>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26" name="文本框 12"/>
          <p:cNvSpPr txBox="1"/>
          <p:nvPr>
            <p:custDataLst>
              <p:tags r:id="rId22"/>
            </p:custDataLst>
          </p:nvPr>
        </p:nvSpPr>
        <p:spPr>
          <a:xfrm>
            <a:off x="10568371" y="1794502"/>
            <a:ext cx="541682" cy="476635"/>
          </a:xfrm>
          <a:prstGeom prst="rect"/>
          <a:noFill/>
        </p:spPr>
        <p:txBody>
          <a:bodyPr anchor="ctr" bIns="0" lIns="0" rIns="0" rtlCol="0" tIns="0" wrap="square">
            <a:normAutofit fontScale="72778"/>
          </a:bodyPr>
          <a:p>
            <a:pPr algn="ctr">
              <a:lnSpc>
                <a:spcPct val="120000"/>
              </a:lnSpc>
            </a:pPr>
            <a:r>
              <a:rPr altLang="zh-CN" dirty="0" sz="3600" lang="en-US" spc="300">
                <a:solidFill>
                  <a:schemeClr val="lt1">
                    <a:lumMod val="100000"/>
                  </a:schemeClr>
                </a:solidFill>
                <a:latin typeface="Arial" panose="02080604020202020204" pitchFamily="34" charset="0"/>
                <a:ea typeface="微软雅黑" panose="020B0503020204020204" pitchFamily="34" charset="-122"/>
              </a:rPr>
              <a:t>02</a:t>
            </a:r>
            <a:endParaRPr altLang="en-US" dirty="0" sz="3600" lang="zh-CN" spc="300">
              <a:solidFill>
                <a:schemeClr val="lt1">
                  <a:lumMod val="100000"/>
                </a:schemeClr>
              </a:solidFill>
              <a:latin typeface="Arial" panose="02080604020202020204" pitchFamily="34" charset="0"/>
              <a:ea typeface="微软雅黑" panose="020B0503020204020204" pitchFamily="34" charset="-122"/>
            </a:endParaRPr>
          </a:p>
        </p:txBody>
      </p:sp>
      <p:sp>
        <p:nvSpPr>
          <p:cNvPr id="1049528" name="矩形: 圆角"/>
          <p:cNvSpPr/>
          <p:nvPr>
            <p:custDataLst>
              <p:tags r:id="rId23"/>
            </p:custDataLst>
          </p:nvPr>
        </p:nvSpPr>
        <p:spPr>
          <a:xfrm>
            <a:off x="636266" y="3363796"/>
            <a:ext cx="5172132" cy="1221198"/>
          </a:xfrm>
          <a:prstGeom prst="roundRect">
            <a:avLst>
              <a:gd name="adj" fmla="val 5404"/>
            </a:avLst>
          </a:prstGeom>
          <a:solidFill>
            <a:srgbClr val="FFFFFF"/>
          </a:solidFill>
          <a:ln>
            <a:solidFill>
              <a:schemeClr val="tx1">
                <a:alpha val="5000"/>
              </a:schemeClr>
            </a:solidFill>
          </a:ln>
          <a:effectLst>
            <a:outerShdw algn="tl" blurRad="279400" dir="2700000" dist="381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0" name="直角三角形"/>
          <p:cNvSpPr/>
          <p:nvPr>
            <p:custDataLst>
              <p:tags r:id="rId24"/>
            </p:custDataLst>
          </p:nvPr>
        </p:nvSpPr>
        <p:spPr>
          <a:xfrm>
            <a:off x="1616995" y="3246590"/>
            <a:ext cx="119735" cy="118471"/>
          </a:xfrm>
          <a:prstGeom prst="rtTriangle"/>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2" name="矩形: 圆角"/>
          <p:cNvSpPr/>
          <p:nvPr>
            <p:custDataLst>
              <p:tags r:id="rId25"/>
            </p:custDataLst>
          </p:nvPr>
        </p:nvSpPr>
        <p:spPr>
          <a:xfrm>
            <a:off x="974580" y="3238354"/>
            <a:ext cx="660608" cy="804604"/>
          </a:xfrm>
          <a:prstGeom prst="roundRect">
            <a:avLst>
              <a:gd name="adj" fmla="val 443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4" name="文本框 9"/>
          <p:cNvSpPr txBox="1"/>
          <p:nvPr>
            <p:custDataLst>
              <p:tags r:id="rId26"/>
            </p:custDataLst>
          </p:nvPr>
        </p:nvSpPr>
        <p:spPr>
          <a:xfrm>
            <a:off x="1034133" y="3513947"/>
            <a:ext cx="541682" cy="476635"/>
          </a:xfrm>
          <a:prstGeom prst="rect"/>
          <a:noFill/>
        </p:spPr>
        <p:txBody>
          <a:bodyPr anchor="ctr" bIns="0" lIns="0" rIns="0" rtlCol="0" tIns="0" wrap="square">
            <a:normAutofit fontScale="72778"/>
          </a:bodyPr>
          <a:p>
            <a:pPr algn="ctr">
              <a:lnSpc>
                <a:spcPct val="120000"/>
              </a:lnSpc>
            </a:pPr>
            <a:r>
              <a:rPr altLang="zh-CN" dirty="0" sz="3600" lang="en-US" spc="300">
                <a:solidFill>
                  <a:schemeClr val="lt1">
                    <a:lumMod val="100000"/>
                  </a:schemeClr>
                </a:solidFill>
                <a:latin typeface="Arial" panose="02080604020202020204" pitchFamily="34" charset="0"/>
                <a:ea typeface="微软雅黑" panose="020B0503020204020204" pitchFamily="34" charset="-122"/>
              </a:rPr>
              <a:t>03</a:t>
            </a:r>
            <a:endParaRPr altLang="en-US" dirty="0" sz="3600" lang="zh-CN" spc="300">
              <a:solidFill>
                <a:schemeClr val="lt1">
                  <a:lumMod val="100000"/>
                </a:schemeClr>
              </a:solidFill>
              <a:latin typeface="Arial" panose="02080604020202020204" pitchFamily="34" charset="0"/>
              <a:ea typeface="微软雅黑" panose="020B0503020204020204" pitchFamily="34" charset="-122"/>
            </a:endParaRPr>
          </a:p>
        </p:txBody>
      </p:sp>
      <p:sp>
        <p:nvSpPr>
          <p:cNvPr id="1049536" name="装饰9"/>
          <p:cNvSpPr/>
          <p:nvPr>
            <p:custDataLst>
              <p:tags r:id="rId27"/>
            </p:custDataLst>
          </p:nvPr>
        </p:nvSpPr>
        <p:spPr>
          <a:xfrm>
            <a:off x="5626710" y="3350492"/>
            <a:ext cx="190064" cy="506837"/>
          </a:xfrm>
          <a:custGeom>
            <a:avLst/>
            <a:gdLst>
              <a:gd name="connsiteX0" fmla="*/ 95253 w 190504"/>
              <a:gd name="connsiteY0" fmla="*/ 1 h 508001"/>
              <a:gd name="connsiteX1" fmla="*/ 190504 w 190504"/>
              <a:gd name="connsiteY1" fmla="*/ 95248 h 508001"/>
              <a:gd name="connsiteX2" fmla="*/ 190502 w 190504"/>
              <a:gd name="connsiteY2" fmla="*/ 412751 h 508001"/>
              <a:gd name="connsiteX3" fmla="*/ 95250 w 190504"/>
              <a:gd name="connsiteY3" fmla="*/ 508001 h 508001"/>
              <a:gd name="connsiteX4" fmla="*/ 1 w 190504"/>
              <a:gd name="connsiteY4" fmla="*/ 412753 h 508001"/>
              <a:gd name="connsiteX5" fmla="*/ 4 w 190504"/>
              <a:gd name="connsiteY5" fmla="*/ 95256 h 508001"/>
              <a:gd name="connsiteX6" fmla="*/ 95253 w 190504"/>
              <a:gd name="connsiteY6" fmla="*/ 1 h 50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4" h="508001">
                <a:moveTo>
                  <a:pt x="95253" y="1"/>
                </a:moveTo>
                <a:cubicBezTo>
                  <a:pt x="147852" y="-1"/>
                  <a:pt x="190502" y="42646"/>
                  <a:pt x="190504" y="95248"/>
                </a:cubicBezTo>
                <a:lnTo>
                  <a:pt x="190502" y="412751"/>
                </a:lnTo>
                <a:cubicBezTo>
                  <a:pt x="190502" y="465351"/>
                  <a:pt x="147855" y="508000"/>
                  <a:pt x="95250" y="508001"/>
                </a:cubicBezTo>
                <a:cubicBezTo>
                  <a:pt x="42647" y="508002"/>
                  <a:pt x="-1" y="465354"/>
                  <a:pt x="1" y="412753"/>
                </a:cubicBezTo>
                <a:lnTo>
                  <a:pt x="4" y="95256"/>
                </a:lnTo>
                <a:cubicBezTo>
                  <a:pt x="2" y="42649"/>
                  <a:pt x="42646" y="-1"/>
                  <a:pt x="95253" y="1"/>
                </a:cubicBezTo>
                <a:close/>
              </a:path>
            </a:pathLst>
          </a:cu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38" name="装饰8"/>
          <p:cNvSpPr/>
          <p:nvPr>
            <p:custDataLst>
              <p:tags r:id="rId28"/>
            </p:custDataLst>
          </p:nvPr>
        </p:nvSpPr>
        <p:spPr>
          <a:xfrm>
            <a:off x="5272558" y="3354927"/>
            <a:ext cx="548018" cy="548018"/>
          </a:xfrm>
          <a:custGeom>
            <a:avLst/>
            <a:gdLst>
              <a:gd name="connsiteX0" fmla="*/ 453742 w 548992"/>
              <a:gd name="connsiteY0" fmla="*/ 0 h 548991"/>
              <a:gd name="connsiteX1" fmla="*/ 521094 w 548992"/>
              <a:gd name="connsiteY1" fmla="*/ 27899 h 548991"/>
              <a:gd name="connsiteX2" fmla="*/ 521096 w 548992"/>
              <a:gd name="connsiteY2" fmla="*/ 162601 h 548991"/>
              <a:gd name="connsiteX3" fmla="*/ 162604 w 548992"/>
              <a:gd name="connsiteY3" fmla="*/ 521093 h 548991"/>
              <a:gd name="connsiteX4" fmla="*/ 27901 w 548992"/>
              <a:gd name="connsiteY4" fmla="*/ 521091 h 548991"/>
              <a:gd name="connsiteX5" fmla="*/ 1 w 548992"/>
              <a:gd name="connsiteY5" fmla="*/ 453741 h 548991"/>
              <a:gd name="connsiteX6" fmla="*/ 27902 w 548992"/>
              <a:gd name="connsiteY6" fmla="*/ 386390 h 548991"/>
              <a:gd name="connsiteX7" fmla="*/ 386390 w 548992"/>
              <a:gd name="connsiteY7" fmla="*/ 27899 h 548991"/>
              <a:gd name="connsiteX8" fmla="*/ 453742 w 548992"/>
              <a:gd name="connsiteY8" fmla="*/ 0 h 54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992" h="548991">
                <a:moveTo>
                  <a:pt x="453742" y="0"/>
                </a:moveTo>
                <a:cubicBezTo>
                  <a:pt x="478119" y="0"/>
                  <a:pt x="502498" y="9300"/>
                  <a:pt x="521094" y="27899"/>
                </a:cubicBezTo>
                <a:cubicBezTo>
                  <a:pt x="558291" y="65095"/>
                  <a:pt x="558292" y="125404"/>
                  <a:pt x="521096" y="162601"/>
                </a:cubicBezTo>
                <a:lnTo>
                  <a:pt x="162604" y="521093"/>
                </a:lnTo>
                <a:cubicBezTo>
                  <a:pt x="125406" y="558289"/>
                  <a:pt x="65096" y="558293"/>
                  <a:pt x="27901" y="521091"/>
                </a:cubicBezTo>
                <a:cubicBezTo>
                  <a:pt x="9302" y="502497"/>
                  <a:pt x="0" y="478118"/>
                  <a:pt x="1" y="453741"/>
                </a:cubicBezTo>
                <a:cubicBezTo>
                  <a:pt x="3" y="429365"/>
                  <a:pt x="9302" y="404990"/>
                  <a:pt x="27902" y="386390"/>
                </a:cubicBezTo>
                <a:lnTo>
                  <a:pt x="386390" y="27899"/>
                </a:lnTo>
                <a:cubicBezTo>
                  <a:pt x="404991" y="9299"/>
                  <a:pt x="429368" y="1"/>
                  <a:pt x="453742" y="0"/>
                </a:cubicBezTo>
                <a:close/>
              </a:path>
            </a:pathLst>
          </a:cu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40" name="装饰7"/>
          <p:cNvSpPr/>
          <p:nvPr>
            <p:custDataLst>
              <p:tags r:id="rId29"/>
            </p:custDataLst>
          </p:nvPr>
        </p:nvSpPr>
        <p:spPr>
          <a:xfrm>
            <a:off x="5309937" y="3350492"/>
            <a:ext cx="506837" cy="190064"/>
          </a:xfrm>
          <a:custGeom>
            <a:avLst/>
            <a:gdLst>
              <a:gd name="connsiteX0" fmla="*/ 412756 w 508001"/>
              <a:gd name="connsiteY0" fmla="*/ 1 h 190502"/>
              <a:gd name="connsiteX1" fmla="*/ 508001 w 508001"/>
              <a:gd name="connsiteY1" fmla="*/ 95251 h 190502"/>
              <a:gd name="connsiteX2" fmla="*/ 412751 w 508001"/>
              <a:gd name="connsiteY2" fmla="*/ 190502 h 190502"/>
              <a:gd name="connsiteX3" fmla="*/ 95253 w 508001"/>
              <a:gd name="connsiteY3" fmla="*/ 190499 h 190502"/>
              <a:gd name="connsiteX4" fmla="*/ 1 w 508001"/>
              <a:gd name="connsiteY4" fmla="*/ 95250 h 190502"/>
              <a:gd name="connsiteX5" fmla="*/ 95253 w 508001"/>
              <a:gd name="connsiteY5" fmla="*/ 3 h 19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8001" h="190502">
                <a:moveTo>
                  <a:pt x="412756" y="1"/>
                </a:moveTo>
                <a:cubicBezTo>
                  <a:pt x="465355" y="-1"/>
                  <a:pt x="507999" y="42648"/>
                  <a:pt x="508001" y="95251"/>
                </a:cubicBezTo>
                <a:cubicBezTo>
                  <a:pt x="508000" y="147860"/>
                  <a:pt x="465354" y="190504"/>
                  <a:pt x="412751" y="190502"/>
                </a:cubicBezTo>
                <a:lnTo>
                  <a:pt x="95253" y="190499"/>
                </a:lnTo>
                <a:cubicBezTo>
                  <a:pt x="42645" y="190500"/>
                  <a:pt x="-1" y="147855"/>
                  <a:pt x="1" y="95250"/>
                </a:cubicBezTo>
                <a:cubicBezTo>
                  <a:pt x="5" y="42648"/>
                  <a:pt x="42647" y="-2"/>
                  <a:pt x="95253" y="3"/>
                </a:cubicBezTo>
                <a:close/>
              </a:path>
            </a:pathLst>
          </a:cu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42" name="文本框 42"/>
          <p:cNvSpPr txBox="1"/>
          <p:nvPr>
            <p:custDataLst>
              <p:tags r:id="rId30"/>
            </p:custDataLst>
          </p:nvPr>
        </p:nvSpPr>
        <p:spPr>
          <a:xfrm>
            <a:off x="7078165" y="1765993"/>
            <a:ext cx="3274801" cy="1004804"/>
          </a:xfrm>
          <a:prstGeom prst="rect"/>
          <a:noFill/>
        </p:spPr>
        <p:txBody>
          <a:bodyPr rtlCol="0" wrap="square">
            <a:normAutofit/>
          </a:bodyPr>
          <a:p>
            <a:pPr algn="r">
              <a:lnSpc>
                <a:spcPct val="130000"/>
              </a:lnSpc>
            </a:pPr>
            <a:r>
              <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rPr>
              <a:t>倾听与理解：在沟通过程中，要认真倾听对方的观点，理解对方的意图和需求。</a:t>
            </a:r>
            <a:endPar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endParaRPr>
          </a:p>
        </p:txBody>
      </p:sp>
      <p:sp>
        <p:nvSpPr>
          <p:cNvPr id="1049544" name="文本框 43"/>
          <p:cNvSpPr txBox="1"/>
          <p:nvPr>
            <p:custDataLst>
              <p:tags r:id="rId31"/>
            </p:custDataLst>
          </p:nvPr>
        </p:nvSpPr>
        <p:spPr>
          <a:xfrm>
            <a:off x="1893222" y="3471499"/>
            <a:ext cx="3274801" cy="1004804"/>
          </a:xfrm>
          <a:prstGeom prst="rect"/>
          <a:noFill/>
        </p:spPr>
        <p:txBody>
          <a:bodyPr rtlCol="0" wrap="square">
            <a:normAutofit/>
          </a:bodyPr>
          <a:p>
            <a:pPr>
              <a:lnSpc>
                <a:spcPct val="130000"/>
              </a:lnSpc>
            </a:pPr>
            <a:r>
              <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rPr>
              <a:t>清晰表达：在表达自己的观点和想法时，要使用简洁明了的语言，避免使用模糊或含糊不清的表达。</a:t>
            </a:r>
            <a:endPar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endParaRPr>
          </a:p>
        </p:txBody>
      </p:sp>
      <p:sp>
        <p:nvSpPr>
          <p:cNvPr id="1049546" name="文本框 44"/>
          <p:cNvSpPr txBox="1"/>
          <p:nvPr>
            <p:custDataLst>
              <p:tags r:id="rId32"/>
            </p:custDataLst>
          </p:nvPr>
        </p:nvSpPr>
        <p:spPr>
          <a:xfrm>
            <a:off x="7076264" y="3471499"/>
            <a:ext cx="3274801" cy="1004804"/>
          </a:xfrm>
          <a:prstGeom prst="rect"/>
          <a:noFill/>
        </p:spPr>
        <p:txBody>
          <a:bodyPr rtlCol="0" wrap="square">
            <a:normAutofit/>
          </a:bodyPr>
          <a:p>
            <a:pPr algn="r">
              <a:lnSpc>
                <a:spcPct val="130000"/>
              </a:lnSpc>
            </a:pPr>
            <a:r>
              <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rPr>
              <a:t>反馈与确认：在沟通过程中，要及时给予反馈，确认对方是否理解自己的意思，避免误解和沟通障碍。</a:t>
            </a:r>
            <a:endPar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endParaRPr>
          </a:p>
        </p:txBody>
      </p:sp>
      <p:sp>
        <p:nvSpPr>
          <p:cNvPr id="1049548" name="矩形: 圆角"/>
          <p:cNvSpPr/>
          <p:nvPr>
            <p:custDataLst>
              <p:tags r:id="rId33"/>
            </p:custDataLst>
          </p:nvPr>
        </p:nvSpPr>
        <p:spPr>
          <a:xfrm>
            <a:off x="636266" y="4995178"/>
            <a:ext cx="5172132" cy="1221477"/>
          </a:xfrm>
          <a:prstGeom prst="roundRect">
            <a:avLst>
              <a:gd name="adj" fmla="val 5404"/>
            </a:avLst>
          </a:prstGeom>
          <a:solidFill>
            <a:srgbClr val="FFFFFF"/>
          </a:solidFill>
          <a:ln>
            <a:solidFill>
              <a:schemeClr val="tx1">
                <a:alpha val="5000"/>
              </a:schemeClr>
            </a:solidFill>
          </a:ln>
          <a:effectLst>
            <a:outerShdw algn="tl" blurRad="279400" dir="2700000" dist="381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0" name="直角三角形"/>
          <p:cNvSpPr/>
          <p:nvPr>
            <p:custDataLst>
              <p:tags r:id="rId34"/>
            </p:custDataLst>
          </p:nvPr>
        </p:nvSpPr>
        <p:spPr>
          <a:xfrm>
            <a:off x="1616995" y="4879239"/>
            <a:ext cx="119735" cy="118471"/>
          </a:xfrm>
          <a:prstGeom prst="rtTriangle"/>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2" name="矩形: 圆角"/>
          <p:cNvSpPr/>
          <p:nvPr>
            <p:custDataLst>
              <p:tags r:id="rId35"/>
            </p:custDataLst>
          </p:nvPr>
        </p:nvSpPr>
        <p:spPr>
          <a:xfrm>
            <a:off x="974580" y="4871003"/>
            <a:ext cx="660608" cy="804604"/>
          </a:xfrm>
          <a:prstGeom prst="roundRect">
            <a:avLst>
              <a:gd name="adj" fmla="val 44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4" name="装饰3"/>
          <p:cNvSpPr/>
          <p:nvPr>
            <p:custDataLst>
              <p:tags r:id="rId36"/>
            </p:custDataLst>
          </p:nvPr>
        </p:nvSpPr>
        <p:spPr>
          <a:xfrm>
            <a:off x="5315005" y="6034828"/>
            <a:ext cx="506837" cy="190064"/>
          </a:xfrm>
          <a:custGeom>
            <a:avLst/>
            <a:gdLst>
              <a:gd name="connsiteX0" fmla="*/ 95251 w 507999"/>
              <a:gd name="connsiteY0" fmla="*/ 1 h 190502"/>
              <a:gd name="connsiteX1" fmla="*/ 412748 w 507999"/>
              <a:gd name="connsiteY1" fmla="*/ 2 h 190502"/>
              <a:gd name="connsiteX2" fmla="*/ 507999 w 507999"/>
              <a:gd name="connsiteY2" fmla="*/ 95252 h 190502"/>
              <a:gd name="connsiteX3" fmla="*/ 412751 w 507999"/>
              <a:gd name="connsiteY3" fmla="*/ 190502 h 190502"/>
              <a:gd name="connsiteX4" fmla="*/ 95250 w 507999"/>
              <a:gd name="connsiteY4" fmla="*/ 190502 h 190502"/>
              <a:gd name="connsiteX5" fmla="*/ 1 w 507999"/>
              <a:gd name="connsiteY5" fmla="*/ 95250 h 190502"/>
              <a:gd name="connsiteX6" fmla="*/ 95251 w 507999"/>
              <a:gd name="connsiteY6" fmla="*/ 1 h 19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999" h="190502">
                <a:moveTo>
                  <a:pt x="95251" y="1"/>
                </a:moveTo>
                <a:lnTo>
                  <a:pt x="412748" y="2"/>
                </a:lnTo>
                <a:cubicBezTo>
                  <a:pt x="465354" y="0"/>
                  <a:pt x="508002" y="42647"/>
                  <a:pt x="507999" y="95252"/>
                </a:cubicBezTo>
                <a:cubicBezTo>
                  <a:pt x="508001" y="147852"/>
                  <a:pt x="465356" y="190500"/>
                  <a:pt x="412751" y="190502"/>
                </a:cubicBezTo>
                <a:lnTo>
                  <a:pt x="95250" y="190502"/>
                </a:lnTo>
                <a:cubicBezTo>
                  <a:pt x="42651" y="190501"/>
                  <a:pt x="1" y="147856"/>
                  <a:pt x="1" y="95250"/>
                </a:cubicBezTo>
                <a:cubicBezTo>
                  <a:pt x="0" y="42646"/>
                  <a:pt x="42648" y="-1"/>
                  <a:pt x="95251" y="1"/>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56" name="装饰2"/>
          <p:cNvSpPr/>
          <p:nvPr>
            <p:custDataLst>
              <p:tags r:id="rId37"/>
            </p:custDataLst>
          </p:nvPr>
        </p:nvSpPr>
        <p:spPr>
          <a:xfrm>
            <a:off x="5631778" y="5718054"/>
            <a:ext cx="190064" cy="506837"/>
          </a:xfrm>
          <a:custGeom>
            <a:avLst/>
            <a:gdLst>
              <a:gd name="connsiteX0" fmla="*/ 95252 w 190502"/>
              <a:gd name="connsiteY0" fmla="*/ 1 h 508001"/>
              <a:gd name="connsiteX1" fmla="*/ 190500 w 190502"/>
              <a:gd name="connsiteY1" fmla="*/ 95251 h 508001"/>
              <a:gd name="connsiteX2" fmla="*/ 190502 w 190502"/>
              <a:gd name="connsiteY2" fmla="*/ 412753 h 508001"/>
              <a:gd name="connsiteX3" fmla="*/ 95252 w 190502"/>
              <a:gd name="connsiteY3" fmla="*/ 508001 h 508001"/>
              <a:gd name="connsiteX4" fmla="*/ 1 w 190502"/>
              <a:gd name="connsiteY4" fmla="*/ 412751 h 508001"/>
              <a:gd name="connsiteX5" fmla="*/ 3 w 190502"/>
              <a:gd name="connsiteY5" fmla="*/ 95251 h 508001"/>
              <a:gd name="connsiteX6" fmla="*/ 95252 w 190502"/>
              <a:gd name="connsiteY6" fmla="*/ 1 h 50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2" h="508001">
                <a:moveTo>
                  <a:pt x="95252" y="1"/>
                </a:moveTo>
                <a:cubicBezTo>
                  <a:pt x="147856" y="1"/>
                  <a:pt x="190504" y="42645"/>
                  <a:pt x="190500" y="95251"/>
                </a:cubicBezTo>
                <a:lnTo>
                  <a:pt x="190502" y="412753"/>
                </a:lnTo>
                <a:cubicBezTo>
                  <a:pt x="190503" y="465354"/>
                  <a:pt x="147855" y="508000"/>
                  <a:pt x="95252" y="508001"/>
                </a:cubicBezTo>
                <a:cubicBezTo>
                  <a:pt x="42643" y="507998"/>
                  <a:pt x="-1" y="465355"/>
                  <a:pt x="1" y="412751"/>
                </a:cubicBezTo>
                <a:lnTo>
                  <a:pt x="3" y="95251"/>
                </a:lnTo>
                <a:cubicBezTo>
                  <a:pt x="2" y="42646"/>
                  <a:pt x="42646" y="-2"/>
                  <a:pt x="95252" y="1"/>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58" name="装饰1"/>
          <p:cNvSpPr/>
          <p:nvPr>
            <p:custDataLst>
              <p:tags r:id="rId38"/>
            </p:custDataLst>
          </p:nvPr>
        </p:nvSpPr>
        <p:spPr>
          <a:xfrm>
            <a:off x="5269390" y="5680675"/>
            <a:ext cx="548018" cy="548018"/>
          </a:xfrm>
          <a:custGeom>
            <a:avLst/>
            <a:gdLst>
              <a:gd name="connsiteX0" fmla="*/ 95251 w 548992"/>
              <a:gd name="connsiteY0" fmla="*/ 1 h 548992"/>
              <a:gd name="connsiteX1" fmla="*/ 162602 w 548992"/>
              <a:gd name="connsiteY1" fmla="*/ 27900 h 548992"/>
              <a:gd name="connsiteX2" fmla="*/ 521094 w 548992"/>
              <a:gd name="connsiteY2" fmla="*/ 386391 h 548992"/>
              <a:gd name="connsiteX3" fmla="*/ 521093 w 548992"/>
              <a:gd name="connsiteY3" fmla="*/ 521094 h 548992"/>
              <a:gd name="connsiteX4" fmla="*/ 386390 w 548992"/>
              <a:gd name="connsiteY4" fmla="*/ 521095 h 548992"/>
              <a:gd name="connsiteX5" fmla="*/ 27900 w 548992"/>
              <a:gd name="connsiteY5" fmla="*/ 162604 h 548992"/>
              <a:gd name="connsiteX6" fmla="*/ 27899 w 548992"/>
              <a:gd name="connsiteY6" fmla="*/ 27900 h 548992"/>
              <a:gd name="connsiteX7" fmla="*/ 95251 w 548992"/>
              <a:gd name="connsiteY7" fmla="*/ 1 h 54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992" h="548992">
                <a:moveTo>
                  <a:pt x="95251" y="1"/>
                </a:moveTo>
                <a:cubicBezTo>
                  <a:pt x="119628" y="2"/>
                  <a:pt x="144003" y="9301"/>
                  <a:pt x="162602" y="27900"/>
                </a:cubicBezTo>
                <a:lnTo>
                  <a:pt x="521094" y="386391"/>
                </a:lnTo>
                <a:cubicBezTo>
                  <a:pt x="558291" y="423587"/>
                  <a:pt x="558292" y="483897"/>
                  <a:pt x="521093" y="521094"/>
                </a:cubicBezTo>
                <a:cubicBezTo>
                  <a:pt x="483897" y="558291"/>
                  <a:pt x="423587" y="558292"/>
                  <a:pt x="386390" y="521095"/>
                </a:cubicBezTo>
                <a:lnTo>
                  <a:pt x="27900" y="162604"/>
                </a:lnTo>
                <a:cubicBezTo>
                  <a:pt x="-9298" y="125405"/>
                  <a:pt x="-9299" y="65096"/>
                  <a:pt x="27899" y="27900"/>
                </a:cubicBezTo>
                <a:cubicBezTo>
                  <a:pt x="46496" y="9301"/>
                  <a:pt x="70874" y="0"/>
                  <a:pt x="95251" y="1"/>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60" name="文本框 62"/>
          <p:cNvSpPr txBox="1"/>
          <p:nvPr>
            <p:custDataLst>
              <p:tags r:id="rId39"/>
            </p:custDataLst>
          </p:nvPr>
        </p:nvSpPr>
        <p:spPr>
          <a:xfrm>
            <a:off x="1034133" y="5146596"/>
            <a:ext cx="541682" cy="476635"/>
          </a:xfrm>
          <a:prstGeom prst="rect"/>
          <a:noFill/>
        </p:spPr>
        <p:txBody>
          <a:bodyPr anchor="ctr" bIns="0" lIns="0" rIns="0" rtlCol="0" tIns="0" wrap="square">
            <a:normAutofit fontScale="72778"/>
          </a:bodyPr>
          <a:p>
            <a:pPr algn="ctr">
              <a:lnSpc>
                <a:spcPct val="120000"/>
              </a:lnSpc>
            </a:pPr>
            <a:r>
              <a:rPr altLang="zh-CN" dirty="0" sz="3600" lang="en-US" spc="300">
                <a:solidFill>
                  <a:schemeClr val="lt1">
                    <a:lumMod val="100000"/>
                  </a:schemeClr>
                </a:solidFill>
                <a:latin typeface="Arial" panose="02080604020202020204" pitchFamily="34" charset="0"/>
                <a:ea typeface="微软雅黑" panose="020B0503020204020204" pitchFamily="34" charset="-122"/>
              </a:rPr>
              <a:t>05</a:t>
            </a:r>
            <a:endParaRPr altLang="en-US" dirty="0" sz="3600" lang="zh-CN" spc="300">
              <a:solidFill>
                <a:schemeClr val="lt1">
                  <a:lumMod val="100000"/>
                </a:schemeClr>
              </a:solidFill>
              <a:latin typeface="Arial" panose="02080604020202020204" pitchFamily="34" charset="0"/>
              <a:ea typeface="微软雅黑" panose="020B0503020204020204" pitchFamily="34" charset="-122"/>
            </a:endParaRPr>
          </a:p>
        </p:txBody>
      </p:sp>
      <p:sp>
        <p:nvSpPr>
          <p:cNvPr id="1049562" name="文本框 63"/>
          <p:cNvSpPr txBox="1"/>
          <p:nvPr>
            <p:custDataLst>
              <p:tags r:id="rId40"/>
            </p:custDataLst>
          </p:nvPr>
        </p:nvSpPr>
        <p:spPr>
          <a:xfrm>
            <a:off x="1895122" y="5146596"/>
            <a:ext cx="3274801" cy="1004804"/>
          </a:xfrm>
          <a:prstGeom prst="rect"/>
          <a:noFill/>
        </p:spPr>
        <p:txBody>
          <a:bodyPr rtlCol="0" wrap="square">
            <a:normAutofit/>
          </a:bodyPr>
          <a:p>
            <a:pPr>
              <a:lnSpc>
                <a:spcPct val="130000"/>
              </a:lnSpc>
            </a:pPr>
            <a:r>
              <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rPr>
              <a:t>尊重与包容：在沟通过程中，要尊重对方的意见和想法，包容不同的观点和意见，避免冲突和争吵。</a:t>
            </a:r>
            <a:endPar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endParaRPr>
          </a:p>
        </p:txBody>
      </p:sp>
      <p:sp>
        <p:nvSpPr>
          <p:cNvPr id="1049564" name="矩形: 圆角"/>
          <p:cNvSpPr/>
          <p:nvPr>
            <p:custDataLst>
              <p:tags r:id="rId41"/>
            </p:custDataLst>
          </p:nvPr>
        </p:nvSpPr>
        <p:spPr>
          <a:xfrm>
            <a:off x="6377462" y="5018619"/>
            <a:ext cx="5172132" cy="1221477"/>
          </a:xfrm>
          <a:custGeom>
            <a:avLst/>
            <a:gdLst>
              <a:gd name="connsiteX0" fmla="*/ 95740 w 4502149"/>
              <a:gd name="connsiteY0" fmla="*/ 0 h 1771651"/>
              <a:gd name="connsiteX1" fmla="*/ 4406412 w 4502149"/>
              <a:gd name="connsiteY1" fmla="*/ 1 h 1771651"/>
              <a:gd name="connsiteX2" fmla="*/ 4502149 w 4502149"/>
              <a:gd name="connsiteY2" fmla="*/ 95743 h 1771651"/>
              <a:gd name="connsiteX3" fmla="*/ 4502147 w 4502149"/>
              <a:gd name="connsiteY3" fmla="*/ 1675910 h 1771651"/>
              <a:gd name="connsiteX4" fmla="*/ 4406409 w 4502149"/>
              <a:gd name="connsiteY4" fmla="*/ 1771650 h 1771651"/>
              <a:gd name="connsiteX5" fmla="*/ 95739 w 4502149"/>
              <a:gd name="connsiteY5" fmla="*/ 1771651 h 1771651"/>
              <a:gd name="connsiteX6" fmla="*/ 0 w 4502149"/>
              <a:gd name="connsiteY6" fmla="*/ 1675909 h 1771651"/>
              <a:gd name="connsiteX7" fmla="*/ 1 w 4502149"/>
              <a:gd name="connsiteY7" fmla="*/ 95741 h 1771651"/>
              <a:gd name="connsiteX8" fmla="*/ 95740 w 4502149"/>
              <a:gd name="connsiteY8" fmla="*/ 0 h 177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149" h="1771651">
                <a:moveTo>
                  <a:pt x="95740" y="0"/>
                </a:moveTo>
                <a:lnTo>
                  <a:pt x="4406412" y="1"/>
                </a:lnTo>
                <a:cubicBezTo>
                  <a:pt x="4459282" y="2"/>
                  <a:pt x="4502149" y="42866"/>
                  <a:pt x="4502149" y="95743"/>
                </a:cubicBezTo>
                <a:lnTo>
                  <a:pt x="4502147" y="1675910"/>
                </a:lnTo>
                <a:cubicBezTo>
                  <a:pt x="4502146" y="1728786"/>
                  <a:pt x="4459286" y="1771651"/>
                  <a:pt x="4406409" y="1771650"/>
                </a:cubicBezTo>
                <a:lnTo>
                  <a:pt x="95739" y="1771651"/>
                </a:lnTo>
                <a:cubicBezTo>
                  <a:pt x="42864" y="1771651"/>
                  <a:pt x="2" y="1728787"/>
                  <a:pt x="0" y="1675909"/>
                </a:cubicBezTo>
                <a:lnTo>
                  <a:pt x="1" y="95741"/>
                </a:lnTo>
                <a:cubicBezTo>
                  <a:pt x="1" y="42861"/>
                  <a:pt x="42864" y="2"/>
                  <a:pt x="95740" y="0"/>
                </a:cubicBezTo>
                <a:close/>
              </a:path>
            </a:pathLst>
          </a:custGeom>
          <a:solidFill>
            <a:srgbClr val="FFFFFF"/>
          </a:solidFill>
          <a:ln>
            <a:solidFill>
              <a:schemeClr val="tx1">
                <a:alpha val="5000"/>
              </a:schemeClr>
            </a:solidFill>
          </a:ln>
          <a:effectLst>
            <a:outerShdw algn="tl" blurRad="279400" dir="2700000" dist="381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66" name="直角三角形"/>
          <p:cNvSpPr/>
          <p:nvPr>
            <p:custDataLst>
              <p:tags r:id="rId42"/>
            </p:custDataLst>
          </p:nvPr>
        </p:nvSpPr>
        <p:spPr>
          <a:xfrm>
            <a:off x="10407450" y="4902680"/>
            <a:ext cx="119736" cy="118473"/>
          </a:xfrm>
          <a:custGeom>
            <a:avLst/>
            <a:gdLst>
              <a:gd name="connsiteX0" fmla="*/ 120008 w 120011"/>
              <a:gd name="connsiteY0" fmla="*/ 0 h 118745"/>
              <a:gd name="connsiteX1" fmla="*/ 120011 w 120011"/>
              <a:gd name="connsiteY1" fmla="*/ 118741 h 118745"/>
              <a:gd name="connsiteX2" fmla="*/ 0 w 120011"/>
              <a:gd name="connsiteY2" fmla="*/ 118745 h 118745"/>
            </a:gdLst>
            <a:ahLst/>
            <a:cxnLst>
              <a:cxn ang="0">
                <a:pos x="connsiteX0" y="connsiteY0"/>
              </a:cxn>
              <a:cxn ang="0">
                <a:pos x="connsiteX1" y="connsiteY1"/>
              </a:cxn>
              <a:cxn ang="0">
                <a:pos x="connsiteX2" y="connsiteY2"/>
              </a:cxn>
            </a:cxnLst>
            <a:rect l="l" t="t" r="r" b="b"/>
            <a:pathLst>
              <a:path w="120011" h="118745">
                <a:moveTo>
                  <a:pt x="120008" y="0"/>
                </a:moveTo>
                <a:lnTo>
                  <a:pt x="120011" y="118741"/>
                </a:lnTo>
                <a:lnTo>
                  <a:pt x="0" y="118745"/>
                </a:lnTo>
                <a:close/>
              </a:path>
            </a:pathLst>
          </a:cu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68" name="矩形: 圆角"/>
          <p:cNvSpPr/>
          <p:nvPr>
            <p:custDataLst>
              <p:tags r:id="rId43"/>
            </p:custDataLst>
          </p:nvPr>
        </p:nvSpPr>
        <p:spPr>
          <a:xfrm>
            <a:off x="10508818" y="4894444"/>
            <a:ext cx="660609" cy="804604"/>
          </a:xfrm>
          <a:custGeom>
            <a:avLst/>
            <a:gdLst>
              <a:gd name="connsiteX0" fmla="*/ 29393 w 662125"/>
              <a:gd name="connsiteY0" fmla="*/ 1 h 806450"/>
              <a:gd name="connsiteX1" fmla="*/ 632734 w 662125"/>
              <a:gd name="connsiteY1" fmla="*/ 2 h 806450"/>
              <a:gd name="connsiteX2" fmla="*/ 662124 w 662125"/>
              <a:gd name="connsiteY2" fmla="*/ 29394 h 806450"/>
              <a:gd name="connsiteX3" fmla="*/ 662125 w 662125"/>
              <a:gd name="connsiteY3" fmla="*/ 777060 h 806450"/>
              <a:gd name="connsiteX4" fmla="*/ 632733 w 662125"/>
              <a:gd name="connsiteY4" fmla="*/ 806450 h 806450"/>
              <a:gd name="connsiteX5" fmla="*/ 29392 w 662125"/>
              <a:gd name="connsiteY5" fmla="*/ 806450 h 806450"/>
              <a:gd name="connsiteX6" fmla="*/ 1 w 662125"/>
              <a:gd name="connsiteY6" fmla="*/ 777061 h 806450"/>
              <a:gd name="connsiteX7" fmla="*/ 0 w 662125"/>
              <a:gd name="connsiteY7" fmla="*/ 29394 h 806450"/>
              <a:gd name="connsiteX8" fmla="*/ 29393 w 662125"/>
              <a:gd name="connsiteY8" fmla="*/ 1 h 80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125" h="806450">
                <a:moveTo>
                  <a:pt x="29393" y="1"/>
                </a:moveTo>
                <a:lnTo>
                  <a:pt x="632734" y="2"/>
                </a:lnTo>
                <a:cubicBezTo>
                  <a:pt x="648966" y="0"/>
                  <a:pt x="662126" y="13159"/>
                  <a:pt x="662124" y="29394"/>
                </a:cubicBezTo>
                <a:lnTo>
                  <a:pt x="662125" y="777060"/>
                </a:lnTo>
                <a:cubicBezTo>
                  <a:pt x="662124" y="793294"/>
                  <a:pt x="648963" y="806451"/>
                  <a:pt x="632733" y="806450"/>
                </a:cubicBezTo>
                <a:lnTo>
                  <a:pt x="29392" y="806450"/>
                </a:lnTo>
                <a:cubicBezTo>
                  <a:pt x="13162" y="806451"/>
                  <a:pt x="0" y="793294"/>
                  <a:pt x="1" y="777061"/>
                </a:cubicBezTo>
                <a:lnTo>
                  <a:pt x="0" y="29394"/>
                </a:lnTo>
                <a:cubicBezTo>
                  <a:pt x="0" y="13161"/>
                  <a:pt x="13159" y="0"/>
                  <a:pt x="29393" y="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70" name="装饰6"/>
          <p:cNvSpPr/>
          <p:nvPr>
            <p:custDataLst>
              <p:tags r:id="rId44"/>
            </p:custDataLst>
          </p:nvPr>
        </p:nvSpPr>
        <p:spPr>
          <a:xfrm>
            <a:off x="6371127" y="6056368"/>
            <a:ext cx="506837" cy="190064"/>
          </a:xfrm>
          <a:custGeom>
            <a:avLst/>
            <a:gdLst>
              <a:gd name="connsiteX0" fmla="*/ 95256 w 508002"/>
              <a:gd name="connsiteY0" fmla="*/ 1 h 190501"/>
              <a:gd name="connsiteX1" fmla="*/ 412752 w 508002"/>
              <a:gd name="connsiteY1" fmla="*/ 1 h 190501"/>
              <a:gd name="connsiteX2" fmla="*/ 508002 w 508002"/>
              <a:gd name="connsiteY2" fmla="*/ 95249 h 190501"/>
              <a:gd name="connsiteX3" fmla="*/ 412751 w 508002"/>
              <a:gd name="connsiteY3" fmla="*/ 190501 h 190501"/>
              <a:gd name="connsiteX4" fmla="*/ 95248 w 508002"/>
              <a:gd name="connsiteY4" fmla="*/ 190500 h 190501"/>
              <a:gd name="connsiteX5" fmla="*/ 1 w 508002"/>
              <a:gd name="connsiteY5" fmla="*/ 95251 h 190501"/>
              <a:gd name="connsiteX6" fmla="*/ 95256 w 508002"/>
              <a:gd name="connsiteY6" fmla="*/ 1 h 19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002" h="190501">
                <a:moveTo>
                  <a:pt x="95256" y="1"/>
                </a:moveTo>
                <a:lnTo>
                  <a:pt x="412752" y="1"/>
                </a:lnTo>
                <a:cubicBezTo>
                  <a:pt x="465351" y="-6"/>
                  <a:pt x="508001" y="42646"/>
                  <a:pt x="508002" y="95249"/>
                </a:cubicBezTo>
                <a:cubicBezTo>
                  <a:pt x="508002" y="147854"/>
                  <a:pt x="465351" y="190499"/>
                  <a:pt x="412751" y="190501"/>
                </a:cubicBezTo>
                <a:lnTo>
                  <a:pt x="95248" y="190500"/>
                </a:lnTo>
                <a:cubicBezTo>
                  <a:pt x="42644" y="190503"/>
                  <a:pt x="0" y="147849"/>
                  <a:pt x="1" y="95251"/>
                </a:cubicBezTo>
                <a:cubicBezTo>
                  <a:pt x="1" y="42645"/>
                  <a:pt x="42647" y="-3"/>
                  <a:pt x="95256" y="1"/>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72" name="装饰5"/>
          <p:cNvSpPr/>
          <p:nvPr>
            <p:custDataLst>
              <p:tags r:id="rId45"/>
            </p:custDataLst>
          </p:nvPr>
        </p:nvSpPr>
        <p:spPr>
          <a:xfrm>
            <a:off x="6371127" y="5739595"/>
            <a:ext cx="190064" cy="506837"/>
          </a:xfrm>
          <a:custGeom>
            <a:avLst/>
            <a:gdLst>
              <a:gd name="connsiteX0" fmla="*/ 95250 w 190502"/>
              <a:gd name="connsiteY0" fmla="*/ 1 h 508001"/>
              <a:gd name="connsiteX1" fmla="*/ 190500 w 190502"/>
              <a:gd name="connsiteY1" fmla="*/ 95252 h 508001"/>
              <a:gd name="connsiteX2" fmla="*/ 190502 w 190502"/>
              <a:gd name="connsiteY2" fmla="*/ 412753 h 508001"/>
              <a:gd name="connsiteX3" fmla="*/ 95251 w 190502"/>
              <a:gd name="connsiteY3" fmla="*/ 508001 h 508001"/>
              <a:gd name="connsiteX4" fmla="*/ 1 w 190502"/>
              <a:gd name="connsiteY4" fmla="*/ 412754 h 508001"/>
              <a:gd name="connsiteX5" fmla="*/ 2 w 190502"/>
              <a:gd name="connsiteY5" fmla="*/ 95251 h 508001"/>
              <a:gd name="connsiteX6" fmla="*/ 95250 w 190502"/>
              <a:gd name="connsiteY6" fmla="*/ 1 h 50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2" h="508001">
                <a:moveTo>
                  <a:pt x="95250" y="1"/>
                </a:moveTo>
                <a:cubicBezTo>
                  <a:pt x="147854" y="-2"/>
                  <a:pt x="190499" y="42646"/>
                  <a:pt x="190500" y="95252"/>
                </a:cubicBezTo>
                <a:lnTo>
                  <a:pt x="190502" y="412753"/>
                </a:lnTo>
                <a:cubicBezTo>
                  <a:pt x="190504" y="465355"/>
                  <a:pt x="147858" y="508000"/>
                  <a:pt x="95251" y="508001"/>
                </a:cubicBezTo>
                <a:cubicBezTo>
                  <a:pt x="42645" y="508000"/>
                  <a:pt x="-1" y="465355"/>
                  <a:pt x="1" y="412754"/>
                </a:cubicBezTo>
                <a:lnTo>
                  <a:pt x="2" y="95251"/>
                </a:lnTo>
                <a:cubicBezTo>
                  <a:pt x="-2" y="42646"/>
                  <a:pt x="42646" y="0"/>
                  <a:pt x="95250" y="1"/>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74" name="装饰4"/>
          <p:cNvSpPr/>
          <p:nvPr>
            <p:custDataLst>
              <p:tags r:id="rId46"/>
            </p:custDataLst>
          </p:nvPr>
        </p:nvSpPr>
        <p:spPr>
          <a:xfrm>
            <a:off x="6375562" y="5702216"/>
            <a:ext cx="548018" cy="548018"/>
          </a:xfrm>
          <a:custGeom>
            <a:avLst/>
            <a:gdLst>
              <a:gd name="connsiteX0" fmla="*/ 453740 w 548990"/>
              <a:gd name="connsiteY0" fmla="*/ 1 h 548986"/>
              <a:gd name="connsiteX1" fmla="*/ 521093 w 548990"/>
              <a:gd name="connsiteY1" fmla="*/ 27894 h 548986"/>
              <a:gd name="connsiteX2" fmla="*/ 521092 w 548990"/>
              <a:gd name="connsiteY2" fmla="*/ 162597 h 548986"/>
              <a:gd name="connsiteX3" fmla="*/ 162600 w 548990"/>
              <a:gd name="connsiteY3" fmla="*/ 521084 h 548986"/>
              <a:gd name="connsiteX4" fmla="*/ 27902 w 548990"/>
              <a:gd name="connsiteY4" fmla="*/ 521086 h 548986"/>
              <a:gd name="connsiteX5" fmla="*/ 27902 w 548990"/>
              <a:gd name="connsiteY5" fmla="*/ 386383 h 548986"/>
              <a:gd name="connsiteX6" fmla="*/ 386388 w 548990"/>
              <a:gd name="connsiteY6" fmla="*/ 27893 h 548986"/>
              <a:gd name="connsiteX7" fmla="*/ 453740 w 548990"/>
              <a:gd name="connsiteY7" fmla="*/ 1 h 54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990" h="548986">
                <a:moveTo>
                  <a:pt x="453740" y="1"/>
                </a:moveTo>
                <a:cubicBezTo>
                  <a:pt x="478118" y="-1"/>
                  <a:pt x="502492" y="9294"/>
                  <a:pt x="521093" y="27894"/>
                </a:cubicBezTo>
                <a:cubicBezTo>
                  <a:pt x="558295" y="65092"/>
                  <a:pt x="558285" y="125399"/>
                  <a:pt x="521092" y="162597"/>
                </a:cubicBezTo>
                <a:lnTo>
                  <a:pt x="162600" y="521084"/>
                </a:lnTo>
                <a:cubicBezTo>
                  <a:pt x="125409" y="558287"/>
                  <a:pt x="65100" y="558287"/>
                  <a:pt x="27902" y="521086"/>
                </a:cubicBezTo>
                <a:cubicBezTo>
                  <a:pt x="-9301" y="483887"/>
                  <a:pt x="-9298" y="423582"/>
                  <a:pt x="27902" y="386383"/>
                </a:cubicBezTo>
                <a:lnTo>
                  <a:pt x="386388" y="27893"/>
                </a:lnTo>
                <a:cubicBezTo>
                  <a:pt x="404986" y="9294"/>
                  <a:pt x="429367" y="-9"/>
                  <a:pt x="453740" y="1"/>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576" name="文本框 12"/>
          <p:cNvSpPr txBox="1"/>
          <p:nvPr>
            <p:custDataLst>
              <p:tags r:id="rId47"/>
            </p:custDataLst>
          </p:nvPr>
        </p:nvSpPr>
        <p:spPr>
          <a:xfrm>
            <a:off x="10568371" y="5175105"/>
            <a:ext cx="541682" cy="476635"/>
          </a:xfrm>
          <a:prstGeom prst="rect"/>
          <a:noFill/>
        </p:spPr>
        <p:txBody>
          <a:bodyPr anchor="ctr" bIns="0" lIns="0" rIns="0" rtlCol="0" tIns="0" wrap="square">
            <a:normAutofit fontScale="72778"/>
          </a:bodyPr>
          <a:p>
            <a:pPr algn="ctr">
              <a:lnSpc>
                <a:spcPct val="120000"/>
              </a:lnSpc>
            </a:pPr>
            <a:r>
              <a:rPr altLang="zh-CN" dirty="0" sz="3600" lang="en-US" spc="300">
                <a:solidFill>
                  <a:schemeClr val="lt1">
                    <a:lumMod val="100000"/>
                  </a:schemeClr>
                </a:solidFill>
                <a:latin typeface="Arial" panose="02080604020202020204" pitchFamily="34" charset="0"/>
                <a:ea typeface="微软雅黑" panose="020B0503020204020204" pitchFamily="34" charset="-122"/>
              </a:rPr>
              <a:t>06</a:t>
            </a:r>
            <a:endParaRPr altLang="en-US" dirty="0" sz="3600" lang="zh-CN" spc="300">
              <a:solidFill>
                <a:schemeClr val="lt1">
                  <a:lumMod val="100000"/>
                </a:schemeClr>
              </a:solidFill>
              <a:latin typeface="Arial" panose="02080604020202020204" pitchFamily="34" charset="0"/>
              <a:ea typeface="微软雅黑" panose="020B0503020204020204" pitchFamily="34" charset="-122"/>
            </a:endParaRPr>
          </a:p>
        </p:txBody>
      </p:sp>
      <p:sp>
        <p:nvSpPr>
          <p:cNvPr id="1049578" name="文本框 72"/>
          <p:cNvSpPr txBox="1"/>
          <p:nvPr>
            <p:custDataLst>
              <p:tags r:id="rId48"/>
            </p:custDataLst>
          </p:nvPr>
        </p:nvSpPr>
        <p:spPr>
          <a:xfrm>
            <a:off x="7078165" y="5146596"/>
            <a:ext cx="3274801" cy="1004804"/>
          </a:xfrm>
          <a:prstGeom prst="rect"/>
          <a:noFill/>
        </p:spPr>
        <p:txBody>
          <a:bodyPr rtlCol="0" wrap="square">
            <a:normAutofit/>
          </a:bodyPr>
          <a:p>
            <a:pPr algn="r">
              <a:lnSpc>
                <a:spcPct val="130000"/>
              </a:lnSpc>
            </a:pPr>
            <a:r>
              <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rPr>
              <a:t>练习与提高：通过不断的练习和实践，提高自己的沟通技巧和表达能力，增强团队协作的效果。</a:t>
            </a:r>
            <a:endParaRPr altLang="en-US" dirty="0" sz="1400" lang="zh-CN" spc="150">
              <a:solidFill>
                <a:schemeClr val="dk1">
                  <a:lumMod val="80000"/>
                  <a:lumOff val="20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12" name="标题 4"/>
          <p:cNvSpPr>
            <a:spLocks noGrp="1"/>
          </p:cNvSpPr>
          <p:nvPr>
            <p:ph type="title" idx="13"/>
            <p:custDataLst>
              <p:tags r:id="rId1"/>
            </p:custDataLst>
          </p:nvPr>
        </p:nvSpPr>
        <p:spPr/>
        <p:txBody>
          <a:bodyPr>
            <a:normAutofit fontScale="90000"/>
          </a:bodyPr>
          <a:p>
            <a:r>
              <a:rPr altLang="en-US" lang="zh-CN"/>
              <a:t>团队协作和沟通技巧的实践应用</a:t>
            </a:r>
            <a:endParaRPr altLang="en-US" lang="zh-CN"/>
          </a:p>
        </p:txBody>
      </p:sp>
      <p:sp>
        <p:nvSpPr>
          <p:cNvPr id="1049614" name="文本占位符 6"/>
          <p:cNvSpPr>
            <a:spLocks noGrp="1"/>
          </p:cNvSpPr>
          <p:nvPr>
            <p:ph type="body" idx="9"/>
            <p:custDataLst>
              <p:tags r:id="rId2"/>
            </p:custDataLst>
          </p:nvPr>
        </p:nvSpPr>
        <p:spPr/>
        <p:txBody>
          <a:bodyPr/>
          <a:p>
            <a:r>
              <a:rPr altLang="en-US" lang="zh-CN"/>
              <a:t>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0" name="标题 2"/>
          <p:cNvSpPr>
            <a:spLocks noGrp="1"/>
          </p:cNvSpPr>
          <p:nvPr>
            <p:ph type="title" idx="1"/>
          </p:nvPr>
        </p:nvSpPr>
        <p:spPr/>
        <p:txBody>
          <a:bodyPr>
            <a:normAutofit fontScale="94444"/>
          </a:bodyPr>
          <a:p>
            <a:r>
              <a:rPr altLang="en-US" lang="zh-CN"/>
              <a:t>团队协作和沟通技巧在项目管理中的应用</a:t>
            </a:r>
            <a:endParaRPr altLang="en-US" lang="zh-CN"/>
          </a:p>
        </p:txBody>
      </p:sp>
      <p:sp>
        <p:nvSpPr>
          <p:cNvPr id="10496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8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团队协作的重要性：项目成功与否的关键因素之一是团队协作，通过有效的沟通、协作和协调，可以确保项目按时、按质完成。</a:t>
            </a:r>
            <a:endParaRPr altLang="en-US" dirty="0" lang="zh-CN" spc="200">
              <a:solidFill>
                <a:schemeClr val="tx1">
                  <a:lumMod val="85000"/>
                  <a:lumOff val="15000"/>
                </a:schemeClr>
              </a:solidFill>
              <a:latin typeface="+mn-ea"/>
              <a:sym typeface="+mn-ea"/>
            </a:endParaRPr>
          </a:p>
        </p:txBody>
      </p:sp>
      <p:sp>
        <p:nvSpPr>
          <p:cNvPr id="10496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2" name="文本框 34"/>
          <p:cNvSpPr txBox="1"/>
          <p:nvPr>
            <p:custDataLst>
              <p:tags r:id="rId6"/>
            </p:custDataLst>
          </p:nvPr>
        </p:nvSpPr>
        <p:spPr>
          <a:xfrm>
            <a:off x="3558080" y="2290359"/>
            <a:ext cx="2280103" cy="3406519"/>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沟通技巧在项目管理中的应用：有效的沟通技巧可以帮助项目经理更好地与团队成员、客户和利益相关者进行交流，避免误解和冲突，提高项目管理的效率和质量。</a:t>
            </a:r>
            <a:endParaRPr altLang="en-US" dirty="0" sz="2000" lang="zh-CN" spc="200">
              <a:solidFill>
                <a:schemeClr val="tx1">
                  <a:lumMod val="85000"/>
                  <a:lumOff val="15000"/>
                </a:schemeClr>
              </a:solidFill>
              <a:latin typeface="+mn-ea"/>
              <a:sym typeface="+mn-ea"/>
            </a:endParaRPr>
          </a:p>
        </p:txBody>
      </p:sp>
      <p:sp>
        <p:nvSpPr>
          <p:cNvPr id="10496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8" name="文本框 5"/>
          <p:cNvSpPr txBox="1"/>
          <p:nvPr>
            <p:custDataLst>
              <p:tags r:id="rId9"/>
            </p:custDataLst>
          </p:nvPr>
        </p:nvSpPr>
        <p:spPr>
          <a:xfrm>
            <a:off x="6349604" y="2290359"/>
            <a:ext cx="2280103" cy="3406519"/>
          </a:xfrm>
          <a:prstGeom prst="rect"/>
          <a:noFill/>
        </p:spPr>
        <p:txBody>
          <a:bodyPr anchor="t" anchorCtr="0" rtlCol="0" wrap="square">
            <a:normAutofit fontScale="94444"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团队协作在项目管理中的应用：通过团队协作，可以充分发挥每个团队成员的优势和潜力，共同解决项目中的问题和挑战，提高项目的成功率。</a:t>
            </a:r>
            <a:endParaRPr altLang="en-US" dirty="0" lang="zh-CN" spc="200">
              <a:solidFill>
                <a:schemeClr val="tx1">
                  <a:lumMod val="85000"/>
                  <a:lumOff val="15000"/>
                </a:schemeClr>
              </a:solidFill>
              <a:latin typeface="+mn-ea"/>
              <a:sym typeface="+mn-ea"/>
            </a:endParaRPr>
          </a:p>
        </p:txBody>
      </p:sp>
      <p:sp>
        <p:nvSpPr>
          <p:cNvPr id="10497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4" name="文本框 10"/>
          <p:cNvSpPr txBox="1"/>
          <p:nvPr>
            <p:custDataLst>
              <p:tags r:id="rId12"/>
            </p:custDataLst>
          </p:nvPr>
        </p:nvSpPr>
        <p:spPr>
          <a:xfrm>
            <a:off x="9141764" y="2290359"/>
            <a:ext cx="2280103" cy="3406519"/>
          </a:xfrm>
          <a:prstGeom prst="rect"/>
          <a:noFill/>
        </p:spPr>
        <p:txBody>
          <a:bodyPr anchor="t" anchorCtr="0" rtlCol="0" wrap="square">
            <a:normAutofit fontScale="88889"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实践应用案例：介绍一些成功的团队协作和沟通技巧在项目管理中的应用案例，包括如何建立有效的沟通机制、如何解决团队冲突、如何提高团队士气等。</a:t>
            </a:r>
            <a:endParaRPr altLang="en-US" dirty="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8" name="标题 2"/>
          <p:cNvSpPr>
            <a:spLocks noGrp="1"/>
          </p:cNvSpPr>
          <p:nvPr>
            <p:ph type="title" idx="1"/>
          </p:nvPr>
        </p:nvSpPr>
        <p:spPr/>
        <p:txBody>
          <a:bodyPr>
            <a:normAutofit fontScale="91667"/>
          </a:bodyPr>
          <a:p>
            <a:r>
              <a:rPr altLang="en-US" lang="zh-CN"/>
              <a:t>团队协作和沟通技巧在客户服务中的应用</a:t>
            </a:r>
            <a:endParaRPr altLang="en-US" lang="zh-CN"/>
          </a:p>
        </p:txBody>
      </p:sp>
      <p:sp>
        <p:nvSpPr>
          <p:cNvPr id="104974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4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建立良好的客户关系：通过有效的沟通技巧，了解客户需求，提供个性化的服务方案</a:t>
            </a:r>
            <a:endParaRPr altLang="en-US" dirty="0" sz="2000" lang="zh-CN" spc="200">
              <a:solidFill>
                <a:schemeClr val="tx1">
                  <a:lumMod val="85000"/>
                  <a:lumOff val="15000"/>
                </a:schemeClr>
              </a:solidFill>
              <a:latin typeface="+mn-ea"/>
              <a:sym typeface="+mn-ea"/>
            </a:endParaRPr>
          </a:p>
        </p:txBody>
      </p:sp>
      <p:sp>
        <p:nvSpPr>
          <p:cNvPr id="104974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团队协作解决问题：运用团队协作技巧，共同分析问题，提出解决方案，提高客户满意度</a:t>
            </a:r>
            <a:endParaRPr altLang="en-US" dirty="0" sz="2000" lang="zh-CN" spc="200">
              <a:solidFill>
                <a:schemeClr val="tx1">
                  <a:lumMod val="85000"/>
                  <a:lumOff val="15000"/>
                </a:schemeClr>
              </a:solidFill>
              <a:latin typeface="+mn-ea"/>
              <a:sym typeface="+mn-ea"/>
            </a:endParaRPr>
          </a:p>
        </p:txBody>
      </p:sp>
      <p:sp>
        <p:nvSpPr>
          <p:cNvPr id="104975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及时反馈和跟进：通过有效的沟通技巧，及时反馈客户意见和建议，跟进处理结果，提高客户忠诚度</a:t>
            </a:r>
            <a:endParaRPr altLang="en-US" dirty="0" sz="2000" lang="zh-CN" spc="200">
              <a:solidFill>
                <a:schemeClr val="tx1">
                  <a:lumMod val="85000"/>
                  <a:lumOff val="15000"/>
                </a:schemeClr>
              </a:solidFill>
              <a:latin typeface="+mn-ea"/>
              <a:sym typeface="+mn-ea"/>
            </a:endParaRPr>
          </a:p>
        </p:txBody>
      </p:sp>
      <p:sp>
        <p:nvSpPr>
          <p:cNvPr id="104975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6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跨部门协作：与其他部门建立良好的合作关系，共享资源，提高客户服务效率和质量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6" name="标题 2"/>
          <p:cNvSpPr>
            <a:spLocks noGrp="1"/>
          </p:cNvSpPr>
          <p:nvPr>
            <p:ph type="title" idx="1"/>
          </p:nvPr>
        </p:nvSpPr>
        <p:spPr/>
        <p:txBody>
          <a:bodyPr>
            <a:normAutofit fontScale="90000"/>
          </a:bodyPr>
          <a:p>
            <a:r>
              <a:rPr altLang="en-US" lang="zh-CN"/>
              <a:t>团队协作和沟通技巧在产品开发中的应用</a:t>
            </a:r>
            <a:endParaRPr altLang="en-US" lang="zh-CN"/>
          </a:p>
        </p:txBody>
      </p:sp>
      <p:sp>
        <p:nvSpPr>
          <p:cNvPr id="1049798" name="圆角矩形 26"/>
          <p:cNvSpPr/>
          <p:nvPr>
            <p:custDataLst>
              <p:tags r:id="rId1"/>
            </p:custDataLst>
          </p:nvPr>
        </p:nvSpPr>
        <p:spPr>
          <a:xfrm>
            <a:off x="60840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0" name="圆角矩形 28"/>
          <p:cNvSpPr/>
          <p:nvPr>
            <p:custDataLst>
              <p:tags r:id="rId2"/>
            </p:custDataLst>
          </p:nvPr>
        </p:nvSpPr>
        <p:spPr>
          <a:xfrm>
            <a:off x="610944"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02" name="文本框 31"/>
          <p:cNvSpPr txBox="1"/>
          <p:nvPr>
            <p:custDataLst>
              <p:tags r:id="rId3"/>
            </p:custDataLst>
          </p:nvPr>
        </p:nvSpPr>
        <p:spPr>
          <a:xfrm>
            <a:off x="692994" y="2285616"/>
            <a:ext cx="1825900" cy="3454983"/>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明确团队成员角色和职责：确保每个成员都清楚自己的职责和任务，避免出现重复或遗漏。</a:t>
            </a:r>
            <a:endParaRPr altLang="en-US" dirty="0" sz="2000" lang="zh-CN" spc="200">
              <a:solidFill>
                <a:schemeClr val="tx1">
                  <a:lumMod val="85000"/>
                  <a:lumOff val="15000"/>
                </a:schemeClr>
              </a:solidFill>
              <a:latin typeface="+mn-ea"/>
              <a:sym typeface="+mn-ea"/>
            </a:endParaRPr>
          </a:p>
        </p:txBody>
      </p:sp>
      <p:sp>
        <p:nvSpPr>
          <p:cNvPr id="1049804" name="圆角矩形 29"/>
          <p:cNvSpPr/>
          <p:nvPr>
            <p:custDataLst>
              <p:tags r:id="rId4"/>
            </p:custDataLst>
          </p:nvPr>
        </p:nvSpPr>
        <p:spPr>
          <a:xfrm>
            <a:off x="285236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6" name="圆角矩形 32"/>
          <p:cNvSpPr/>
          <p:nvPr>
            <p:custDataLst>
              <p:tags r:id="rId5"/>
            </p:custDataLst>
          </p:nvPr>
        </p:nvSpPr>
        <p:spPr>
          <a:xfrm>
            <a:off x="2854904"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08" name="文本框 34"/>
          <p:cNvSpPr txBox="1"/>
          <p:nvPr>
            <p:custDataLst>
              <p:tags r:id="rId6"/>
            </p:custDataLst>
          </p:nvPr>
        </p:nvSpPr>
        <p:spPr>
          <a:xfrm>
            <a:off x="2936954" y="2285616"/>
            <a:ext cx="1825900" cy="3456347"/>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建立有效的沟通渠道：定期召开会议、使用即时通讯工具等，确保团队成员能够及时交流和分享信息。</a:t>
            </a:r>
            <a:endParaRPr altLang="en-US" dirty="0" sz="2000" lang="zh-CN" spc="200">
              <a:solidFill>
                <a:schemeClr val="tx1">
                  <a:lumMod val="85000"/>
                  <a:lumOff val="15000"/>
                </a:schemeClr>
              </a:solidFill>
              <a:latin typeface="+mn-ea"/>
              <a:sym typeface="+mn-ea"/>
            </a:endParaRPr>
          </a:p>
        </p:txBody>
      </p:sp>
      <p:sp>
        <p:nvSpPr>
          <p:cNvPr id="1049810" name="圆角矩形 3"/>
          <p:cNvSpPr/>
          <p:nvPr>
            <p:custDataLst>
              <p:tags r:id="rId7"/>
            </p:custDataLst>
          </p:nvPr>
        </p:nvSpPr>
        <p:spPr>
          <a:xfrm>
            <a:off x="509632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2" name="圆角矩形 4"/>
          <p:cNvSpPr/>
          <p:nvPr>
            <p:custDataLst>
              <p:tags r:id="rId8"/>
            </p:custDataLst>
          </p:nvPr>
        </p:nvSpPr>
        <p:spPr>
          <a:xfrm>
            <a:off x="5098229"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14" name="文本框 5"/>
          <p:cNvSpPr txBox="1"/>
          <p:nvPr>
            <p:custDataLst>
              <p:tags r:id="rId9"/>
            </p:custDataLst>
          </p:nvPr>
        </p:nvSpPr>
        <p:spPr>
          <a:xfrm>
            <a:off x="5180278" y="2285616"/>
            <a:ext cx="1825900" cy="3456347"/>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倾听和理解：在沟通过程中，要倾听对方的观点和意见，理解对方的需求和想法，避免误解和冲突。</a:t>
            </a:r>
            <a:endParaRPr altLang="en-US" dirty="0" sz="2000" lang="zh-CN" spc="200">
              <a:solidFill>
                <a:schemeClr val="tx1">
                  <a:lumMod val="85000"/>
                  <a:lumOff val="15000"/>
                </a:schemeClr>
              </a:solidFill>
              <a:latin typeface="+mn-ea"/>
              <a:sym typeface="+mn-ea"/>
            </a:endParaRPr>
          </a:p>
        </p:txBody>
      </p:sp>
      <p:sp>
        <p:nvSpPr>
          <p:cNvPr id="1049816" name="圆角矩形 8"/>
          <p:cNvSpPr/>
          <p:nvPr>
            <p:custDataLst>
              <p:tags r:id="rId10"/>
            </p:custDataLst>
          </p:nvPr>
        </p:nvSpPr>
        <p:spPr>
          <a:xfrm>
            <a:off x="7340281"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8" name="圆角矩形 9"/>
          <p:cNvSpPr/>
          <p:nvPr>
            <p:custDataLst>
              <p:tags r:id="rId11"/>
            </p:custDataLst>
          </p:nvPr>
        </p:nvSpPr>
        <p:spPr>
          <a:xfrm>
            <a:off x="7342189"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20" name="文本框 10"/>
          <p:cNvSpPr txBox="1"/>
          <p:nvPr>
            <p:custDataLst>
              <p:tags r:id="rId12"/>
            </p:custDataLst>
          </p:nvPr>
        </p:nvSpPr>
        <p:spPr>
          <a:xfrm>
            <a:off x="7424238" y="2285616"/>
            <a:ext cx="1825900" cy="3456347"/>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清晰明确的表达：在表达自己的观点和想法时，要使用简洁明了的语言，避免使用模糊或含糊不清的词汇。</a:t>
            </a:r>
            <a:endParaRPr altLang="en-US" dirty="0" sz="2000" lang="zh-CN" spc="200">
              <a:solidFill>
                <a:schemeClr val="tx1">
                  <a:lumMod val="85000"/>
                  <a:lumOff val="15000"/>
                </a:schemeClr>
              </a:solidFill>
              <a:latin typeface="+mn-ea"/>
              <a:sym typeface="+mn-ea"/>
            </a:endParaRPr>
          </a:p>
        </p:txBody>
      </p:sp>
      <p:sp>
        <p:nvSpPr>
          <p:cNvPr id="1049822" name="圆角矩形 6"/>
          <p:cNvSpPr/>
          <p:nvPr>
            <p:custDataLst>
              <p:tags r:id="rId13"/>
            </p:custDataLst>
          </p:nvPr>
        </p:nvSpPr>
        <p:spPr>
          <a:xfrm>
            <a:off x="9584241" y="1865192"/>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4" name="圆角矩形 7"/>
          <p:cNvSpPr/>
          <p:nvPr>
            <p:custDataLst>
              <p:tags r:id="rId14"/>
            </p:custDataLst>
          </p:nvPr>
        </p:nvSpPr>
        <p:spPr>
          <a:xfrm>
            <a:off x="9586149" y="1865192"/>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26" name="文本框 11"/>
          <p:cNvSpPr txBox="1"/>
          <p:nvPr>
            <p:custDataLst>
              <p:tags r:id="rId15"/>
            </p:custDataLst>
          </p:nvPr>
        </p:nvSpPr>
        <p:spPr>
          <a:xfrm>
            <a:off x="9668199" y="2287525"/>
            <a:ext cx="1825900" cy="3456347"/>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反馈和认可：及时给予他人反馈和认可，鼓励他人提出建设性意见和建议，促进团队成员之间的相互学习和成长。</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60" name="标题 4"/>
          <p:cNvSpPr>
            <a:spLocks noGrp="1"/>
          </p:cNvSpPr>
          <p:nvPr>
            <p:ph type="title" idx="13"/>
            <p:custDataLst>
              <p:tags r:id="rId1"/>
            </p:custDataLst>
          </p:nvPr>
        </p:nvSpPr>
        <p:spPr/>
        <p:txBody>
          <a:bodyPr>
            <a:normAutofit fontScale="90000"/>
          </a:bodyPr>
          <a:p>
            <a:r>
              <a:rPr altLang="en-US" lang="zh-CN"/>
              <a:t>提高团队协作和沟通能力的策略</a:t>
            </a:r>
            <a:endParaRPr altLang="en-US" lang="zh-CN"/>
          </a:p>
        </p:txBody>
      </p:sp>
      <p:sp>
        <p:nvSpPr>
          <p:cNvPr id="1049862" name="文本占位符 6"/>
          <p:cNvSpPr>
            <a:spLocks noGrp="1"/>
          </p:cNvSpPr>
          <p:nvPr>
            <p:ph type="body" idx="9"/>
            <p:custDataLst>
              <p:tags r:id="rId2"/>
            </p:custDataLst>
          </p:nvPr>
        </p:nvSpPr>
        <p:spPr/>
        <p:txBody>
          <a:bodyPr/>
          <a:p>
            <a:r>
              <a:rPr altLang="en-US" lang="zh-CN"/>
              <a:t>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28" name="标题 2"/>
          <p:cNvSpPr>
            <a:spLocks noGrp="1"/>
          </p:cNvSpPr>
          <p:nvPr>
            <p:ph type="title" idx="1"/>
          </p:nvPr>
        </p:nvSpPr>
        <p:spPr/>
        <p:txBody>
          <a:bodyPr>
            <a:normAutofit fontScale="91667"/>
          </a:bodyPr>
          <a:p>
            <a:r>
              <a:rPr altLang="en-US" lang="zh-CN"/>
              <a:t>建立良好的工作关系</a:t>
            </a:r>
            <a:endParaRPr altLang="en-US" lang="zh-CN"/>
          </a:p>
        </p:txBody>
      </p:sp>
      <p:sp>
        <p:nvSpPr>
          <p:cNvPr id="104993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建立信任：通过诚实、公正和透明的行为建立信任，促进团队协作。</a:t>
            </a:r>
            <a:endParaRPr altLang="en-US" dirty="0" sz="1200" lang="zh-CN" spc="150">
              <a:solidFill>
                <a:schemeClr val="tx1">
                  <a:lumMod val="65000"/>
                  <a:lumOff val="35000"/>
                </a:schemeClr>
              </a:solidFill>
              <a:latin typeface="+mn-ea"/>
              <a:sym typeface="+mn-ea"/>
            </a:endParaRPr>
          </a:p>
        </p:txBody>
      </p:sp>
      <p:sp>
        <p:nvSpPr>
          <p:cNvPr id="104993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明确角色和职责：确保每个团队成员都清楚自己的角色和职责，以便更好地协作。</a:t>
            </a:r>
            <a:endParaRPr altLang="en-US" dirty="0" sz="1200" lang="zh-CN" spc="150">
              <a:solidFill>
                <a:schemeClr val="tx1">
                  <a:lumMod val="65000"/>
                  <a:lumOff val="35000"/>
                </a:schemeClr>
              </a:solidFill>
              <a:latin typeface="+mn-ea"/>
              <a:sym typeface="+mn-ea"/>
            </a:endParaRPr>
          </a:p>
        </p:txBody>
      </p:sp>
      <p:sp>
        <p:nvSpPr>
          <p:cNvPr id="104993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有效的沟通：通过有效的沟通技巧和渠道，促进团队成员之间的信息交流和协作。</a:t>
            </a:r>
            <a:endParaRPr altLang="en-US" dirty="0" sz="1200" lang="zh-CN" spc="150">
              <a:solidFill>
                <a:schemeClr val="tx1">
                  <a:lumMod val="65000"/>
                  <a:lumOff val="35000"/>
                </a:schemeClr>
              </a:solidFill>
              <a:latin typeface="+mn-ea"/>
              <a:sym typeface="+mn-ea"/>
            </a:endParaRPr>
          </a:p>
        </p:txBody>
      </p:sp>
      <p:sp>
        <p:nvSpPr>
          <p:cNvPr id="104993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尊重多样性：尊重团队成员的差异，包括文化、背景和技能，以促进更好的协作和沟通。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0" name="标题 2"/>
          <p:cNvSpPr>
            <a:spLocks noGrp="1"/>
          </p:cNvSpPr>
          <p:nvPr>
            <p:ph type="title" idx="1"/>
          </p:nvPr>
        </p:nvSpPr>
        <p:spPr/>
        <p:txBody>
          <a:bodyPr>
            <a:normAutofit fontScale="91667"/>
          </a:bodyPr>
          <a:p>
            <a:r>
              <a:rPr altLang="en-US" lang="zh-CN"/>
              <a:t>培养有效的沟通技巧</a:t>
            </a:r>
            <a:endParaRPr altLang="en-US" lang="zh-CN"/>
          </a:p>
        </p:txBody>
      </p:sp>
      <p:sp>
        <p:nvSpPr>
          <p:cNvPr id="104997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7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7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情绪管理技巧：控制情绪，保持冷静和理性</a:t>
            </a:r>
            <a:endParaRPr altLang="en-US" dirty="0" sz="1200" lang="zh-CN" spc="150">
              <a:solidFill>
                <a:srgbClr val="FFFFFF"/>
              </a:solidFill>
              <a:latin typeface="+mn-ea"/>
              <a:sym typeface="+mn-ea"/>
            </a:endParaRPr>
          </a:p>
        </p:txBody>
      </p:sp>
      <p:sp>
        <p:nvSpPr>
          <p:cNvPr id="104998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反馈技巧：及时给予反馈，促进双方理解</a:t>
            </a:r>
            <a:endParaRPr altLang="en-US" dirty="0" sz="1200" lang="zh-CN" spc="150">
              <a:solidFill>
                <a:schemeClr val="tx1">
                  <a:lumMod val="65000"/>
                  <a:lumOff val="35000"/>
                </a:schemeClr>
              </a:solidFill>
              <a:latin typeface="+mn-ea"/>
              <a:sym typeface="+mn-ea"/>
            </a:endParaRPr>
          </a:p>
        </p:txBody>
      </p:sp>
      <p:sp>
        <p:nvSpPr>
          <p:cNvPr id="104998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表达技巧：清晰表达，避免模糊和含糊</a:t>
            </a:r>
            <a:endParaRPr altLang="en-US" dirty="0" sz="1200" lang="zh-CN" spc="150">
              <a:solidFill>
                <a:srgbClr val="FFFFFF"/>
              </a:solidFill>
              <a:latin typeface="+mn-ea"/>
              <a:sym typeface="+mn-ea"/>
            </a:endParaRPr>
          </a:p>
        </p:txBody>
      </p:sp>
      <p:sp>
        <p:nvSpPr>
          <p:cNvPr id="104999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倾听技巧：积极倾听，理解对方观点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2" name="标题 2"/>
          <p:cNvSpPr>
            <a:spLocks noGrp="1"/>
          </p:cNvSpPr>
          <p:nvPr>
            <p:ph type="title" idx="1"/>
          </p:nvPr>
        </p:nvSpPr>
        <p:spPr/>
        <p:txBody>
          <a:bodyPr>
            <a:normAutofit fontScale="91667"/>
          </a:bodyPr>
          <a:p>
            <a:r>
              <a:rPr altLang="en-US" lang="zh-CN"/>
              <a:t>学会倾听和理解他人观点</a:t>
            </a:r>
            <a:endParaRPr altLang="en-US" lang="zh-CN"/>
          </a:p>
        </p:txBody>
      </p:sp>
      <p:sp>
        <p:nvSpPr>
          <p:cNvPr id="10500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8" name="TextBox 2"/>
          <p:cNvSpPr txBox="1"/>
          <p:nvPr>
            <p:custDataLst>
              <p:tags r:id="rId3"/>
            </p:custDataLst>
          </p:nvPr>
        </p:nvSpPr>
        <p:spPr>
          <a:xfrm>
            <a:off x="763381"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倾听是沟通的基础：倾听他人的意见和想法，尊重他人的观点，有助于建立良好的沟通关系。</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4" name="TextBox 2"/>
          <p:cNvSpPr txBox="1"/>
          <p:nvPr>
            <p:custDataLst>
              <p:tags r:id="rId6"/>
            </p:custDataLst>
          </p:nvPr>
        </p:nvSpPr>
        <p:spPr>
          <a:xfrm>
            <a:off x="3561327"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理解他人的立场：尝试站在他人的角度思考问题，理解对方的立场和需求，有助于达成共识和协作。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避免打断和争论：在沟通中避免打断他人发言，避免争论和争吵，保持冷静和理性。</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6"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给予建设性的反馈：在倾听和理解他人观点的基础上，给予建设性的反馈和建议，帮助对方改进和提高。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0" name="标题 2"/>
          <p:cNvSpPr>
            <a:spLocks noGrp="1"/>
          </p:cNvSpPr>
          <p:nvPr>
            <p:ph type="title" idx="1"/>
          </p:nvPr>
        </p:nvSpPr>
        <p:spPr/>
        <p:txBody>
          <a:bodyPr>
            <a:normAutofit fontScale="91667"/>
          </a:bodyPr>
          <a:p>
            <a:r>
              <a:rPr altLang="en-US" lang="zh-CN"/>
              <a:t>建立信任和尊重的氛围</a:t>
            </a:r>
            <a:endParaRPr altLang="en-US" lang="zh-CN"/>
          </a:p>
        </p:txBody>
      </p:sp>
      <p:sp>
        <p:nvSpPr>
          <p:cNvPr id="105009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鼓励合作：鼓励团队成员共同解决问题，促进协作和合作</a:t>
            </a:r>
            <a:endParaRPr altLang="en-US" dirty="0" sz="2400" lang="zh-CN">
              <a:latin typeface="+mn-ea"/>
              <a:ea typeface="+mn-ea"/>
            </a:endParaRPr>
          </a:p>
        </p:txBody>
      </p:sp>
      <p:sp>
        <p:nvSpPr>
          <p:cNvPr id="105011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及时反馈：提供及时、建设性的反馈，帮助团队成员改进和提高</a:t>
            </a:r>
            <a:endParaRPr altLang="en-US" dirty="0" sz="2400" lang="zh-CN">
              <a:latin typeface="+mn-ea"/>
              <a:ea typeface="+mn-ea"/>
            </a:endParaRPr>
          </a:p>
        </p:txBody>
      </p:sp>
      <p:sp>
        <p:nvSpPr>
          <p:cNvPr id="105011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建立互信关系：通过真诚的交流和合作，增进团队成员之间的信任</a:t>
            </a:r>
            <a:endParaRPr altLang="en-US" dirty="0" sz="2400" lang="zh-CN">
              <a:latin typeface="+mn-ea"/>
              <a:ea typeface="+mn-ea"/>
            </a:endParaRPr>
          </a:p>
        </p:txBody>
      </p:sp>
      <p:sp>
        <p:nvSpPr>
          <p:cNvPr id="105011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尊重差异：鼓励团队成员表达不同的观点，并尊重彼此的差异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8" name="标题 4"/>
          <p:cNvSpPr>
            <a:spLocks noGrp="1"/>
          </p:cNvSpPr>
          <p:nvPr>
            <p:ph type="title" idx="13"/>
            <p:custDataLst>
              <p:tags r:id="rId1"/>
            </p:custDataLst>
          </p:nvPr>
        </p:nvSpPr>
        <p:spPr/>
        <p:txBody>
          <a:bodyPr>
            <a:normAutofit fontScale="90000"/>
          </a:bodyPr>
          <a:p>
            <a:r>
              <a:rPr altLang="en-US" lang="zh-CN"/>
              <a:t>团队协作和沟通技巧的培训和发展</a:t>
            </a:r>
            <a:endParaRPr altLang="en-US" lang="zh-CN"/>
          </a:p>
        </p:txBody>
      </p:sp>
      <p:sp>
        <p:nvSpPr>
          <p:cNvPr id="1050150" name="文本占位符 6"/>
          <p:cNvSpPr>
            <a:spLocks noGrp="1"/>
          </p:cNvSpPr>
          <p:nvPr>
            <p:ph type="body" idx="9"/>
            <p:custDataLst>
              <p:tags r:id="rId2"/>
            </p:custDataLst>
          </p:nvPr>
        </p:nvSpPr>
        <p:spPr/>
        <p:txBody>
          <a:bodyPr/>
          <a:p>
            <a:r>
              <a:rPr altLang="en-US" lang="zh-CN"/>
              <a:t>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16" name="标题 2"/>
          <p:cNvSpPr>
            <a:spLocks noGrp="1"/>
          </p:cNvSpPr>
          <p:nvPr>
            <p:ph type="title" idx="1"/>
          </p:nvPr>
        </p:nvSpPr>
        <p:spPr/>
        <p:txBody>
          <a:bodyPr>
            <a:normAutofit fontScale="90000"/>
          </a:bodyPr>
          <a:p>
            <a:r>
              <a:rPr altLang="en-US" lang="zh-CN"/>
              <a:t>提供团队协作和沟通技巧的培训课程</a:t>
            </a:r>
            <a:endParaRPr altLang="en-US" lang="zh-CN"/>
          </a:p>
        </p:txBody>
      </p:sp>
      <p:sp>
        <p:nvSpPr>
          <p:cNvPr id="10502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培训目标：提高员工的协作和沟通能力，促进团队高效运转</a:t>
            </a:r>
            <a:endParaRPr altLang="en-US" dirty="0" sz="1200" lang="zh-CN" spc="150">
              <a:solidFill>
                <a:schemeClr val="tx1">
                  <a:lumMod val="65000"/>
                  <a:lumOff val="35000"/>
                </a:schemeClr>
              </a:solidFill>
              <a:latin typeface="+mn-ea"/>
              <a:sym typeface="+mn-ea"/>
            </a:endParaRPr>
          </a:p>
        </p:txBody>
      </p:sp>
      <p:sp>
        <p:nvSpPr>
          <p:cNvPr id="10502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培训内容：讲解团队协作和沟通技巧的理论知识，分享实际案例</a:t>
            </a:r>
            <a:endParaRPr altLang="en-US" dirty="0" sz="1200" lang="zh-CN" spc="150">
              <a:solidFill>
                <a:schemeClr val="tx1">
                  <a:lumMod val="65000"/>
                  <a:lumOff val="35000"/>
                </a:schemeClr>
              </a:solidFill>
              <a:latin typeface="+mn-ea"/>
              <a:sym typeface="+mn-ea"/>
            </a:endParaRPr>
          </a:p>
        </p:txBody>
      </p:sp>
      <p:sp>
        <p:nvSpPr>
          <p:cNvPr id="10502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培训方式：线上或线下培训课程，可选择适合员工的培训时间</a:t>
            </a:r>
            <a:endParaRPr altLang="en-US" dirty="0" sz="1200" lang="zh-CN" spc="150">
              <a:solidFill>
                <a:schemeClr val="tx1">
                  <a:lumMod val="65000"/>
                  <a:lumOff val="35000"/>
                </a:schemeClr>
              </a:solidFill>
              <a:latin typeface="+mn-ea"/>
              <a:sym typeface="+mn-ea"/>
            </a:endParaRPr>
          </a:p>
        </p:txBody>
      </p:sp>
      <p:sp>
        <p:nvSpPr>
          <p:cNvPr id="10502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培训效果评估：通过考试、问卷调查等方式评估培训效果，不断改进培训内容和方式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58" name="标题 2"/>
          <p:cNvSpPr>
            <a:spLocks noGrp="1"/>
          </p:cNvSpPr>
          <p:nvPr>
            <p:ph type="title" idx="1"/>
          </p:nvPr>
        </p:nvSpPr>
        <p:spPr/>
        <p:txBody>
          <a:bodyPr>
            <a:normAutofit fontScale="91667"/>
          </a:bodyPr>
          <a:p>
            <a:r>
              <a:rPr altLang="en-US" lang="zh-CN"/>
              <a:t>鼓励员工参加相关培训和发展计划</a:t>
            </a:r>
            <a:endParaRPr altLang="en-US" lang="zh-CN"/>
          </a:p>
        </p:txBody>
      </p:sp>
      <p:sp>
        <p:nvSpPr>
          <p:cNvPr id="105026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提供定期的团队协作和沟通技巧培训课程</a:t>
            </a:r>
            <a:endParaRPr altLang="en-US" dirty="0" sz="2000" lang="zh-CN" spc="150">
              <a:solidFill>
                <a:schemeClr val="tx1">
                  <a:lumMod val="85000"/>
                  <a:lumOff val="15000"/>
                </a:schemeClr>
              </a:solidFill>
              <a:latin typeface="+mn-ea"/>
              <a:sym typeface="+mn-ea"/>
            </a:endParaRPr>
          </a:p>
        </p:txBody>
      </p:sp>
      <p:sp>
        <p:nvSpPr>
          <p:cNvPr id="105026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鼓励员工参加行业内的相关研讨会和活动</a:t>
            </a:r>
            <a:endParaRPr altLang="en-US" dirty="0" sz="2000" lang="zh-CN" spc="150">
              <a:solidFill>
                <a:schemeClr val="tx1">
                  <a:lumMod val="85000"/>
                  <a:lumOff val="15000"/>
                </a:schemeClr>
              </a:solidFill>
              <a:latin typeface="+mn-ea"/>
              <a:sym typeface="+mn-ea"/>
            </a:endParaRPr>
          </a:p>
        </p:txBody>
      </p:sp>
      <p:sp>
        <p:nvSpPr>
          <p:cNvPr id="105027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制定个人发展计划，为员工提供成长机会</a:t>
            </a:r>
            <a:endParaRPr altLang="en-US" dirty="0" sz="2000" lang="zh-CN" spc="150">
              <a:solidFill>
                <a:schemeClr val="tx1">
                  <a:lumMod val="85000"/>
                  <a:lumOff val="15000"/>
                </a:schemeClr>
              </a:solidFill>
              <a:latin typeface="+mn-ea"/>
              <a:sym typeface="+mn-ea"/>
            </a:endParaRPr>
          </a:p>
        </p:txBody>
      </p:sp>
      <p:sp>
        <p:nvSpPr>
          <p:cNvPr id="105027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激励员工主动寻求反馈并改进自己的表现</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16" name="标题 2"/>
          <p:cNvSpPr>
            <a:spLocks noGrp="1"/>
          </p:cNvSpPr>
          <p:nvPr>
            <p:ph type="title" idx="1"/>
          </p:nvPr>
        </p:nvSpPr>
        <p:spPr/>
        <p:txBody>
          <a:bodyPr>
            <a:normAutofit fontScale="91667"/>
          </a:bodyPr>
          <a:p>
            <a:r>
              <a:rPr altLang="en-US" lang="zh-CN"/>
              <a:t>建立激励机制，鼓励员工提高协作和沟通能力</a:t>
            </a:r>
            <a:endParaRPr altLang="en-US" lang="zh-CN"/>
          </a:p>
        </p:txBody>
      </p:sp>
      <p:sp>
        <p:nvSpPr>
          <p:cNvPr id="105031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建立良好的企业文化：鼓励员工积极参与，营造良好的工作氛围</a:t>
            </a:r>
            <a:endParaRPr altLang="zh-CN" dirty="0" lang="en-US">
              <a:solidFill>
                <a:schemeClr val="dk1">
                  <a:lumMod val="80000"/>
                  <a:lumOff val="20000"/>
                </a:schemeClr>
              </a:solidFill>
              <a:latin typeface="+mn-ea"/>
              <a:sym typeface="+mn-ea"/>
            </a:endParaRPr>
          </a:p>
        </p:txBody>
      </p:sp>
      <p:sp>
        <p:nvSpPr>
          <p:cNvPr id="105032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设立奖励制度：对表现优秀的团队和个人给予物质和精神奖励</a:t>
            </a:r>
            <a:endParaRPr altLang="en-US" dirty="0" lang="zh-CN">
              <a:solidFill>
                <a:schemeClr val="dk1">
                  <a:lumMod val="80000"/>
                  <a:lumOff val="20000"/>
                </a:schemeClr>
              </a:solidFill>
              <a:latin typeface="+mn-ea"/>
              <a:sym typeface="+mn-ea"/>
            </a:endParaRPr>
          </a:p>
        </p:txBody>
      </p:sp>
      <p:sp>
        <p:nvSpPr>
          <p:cNvPr id="105033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培训和发展：提供团队协作和沟通技巧的培训课程，提高员工技能</a:t>
            </a:r>
            <a:endParaRPr altLang="en-US" dirty="0" lang="zh-CN">
              <a:solidFill>
                <a:schemeClr val="dk1">
                  <a:lumMod val="80000"/>
                  <a:lumOff val="20000"/>
                </a:schemeClr>
              </a:solidFill>
              <a:latin typeface="+mn-ea"/>
              <a:sym typeface="+mn-ea"/>
            </a:endParaRPr>
          </a:p>
        </p:txBody>
      </p:sp>
      <p:sp>
        <p:nvSpPr>
          <p:cNvPr id="105034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定期评估和反馈：对员工的表现进行定期评估，及时给予反馈和指导</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82" name="标题 2"/>
          <p:cNvSpPr>
            <a:spLocks noGrp="1"/>
          </p:cNvSpPr>
          <p:nvPr>
            <p:ph type="title" idx="1"/>
          </p:nvPr>
        </p:nvSpPr>
        <p:spPr/>
        <p:txBody>
          <a:bodyPr>
            <a:normAutofit fontScale="91667"/>
          </a:bodyPr>
          <a:p>
            <a:r>
              <a:rPr altLang="en-US" lang="zh-CN"/>
              <a:t>定期评估员工协作和沟通能力，提供反馈和建议</a:t>
            </a:r>
            <a:endParaRPr altLang="en-US" lang="zh-CN"/>
          </a:p>
        </p:txBody>
      </p:sp>
      <p:sp>
        <p:nvSpPr>
          <p:cNvPr id="10503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评估结果的分析和反馈</a:t>
            </a:r>
            <a:endParaRPr altLang="zh-CN" dirty="0" lang="en-US">
              <a:solidFill>
                <a:schemeClr val="dk1">
                  <a:lumMod val="80000"/>
                  <a:lumOff val="20000"/>
                </a:schemeClr>
              </a:solidFill>
              <a:latin typeface="+mn-ea"/>
              <a:sym typeface="+mn-ea"/>
            </a:endParaRPr>
          </a:p>
        </p:txBody>
      </p:sp>
      <p:sp>
        <p:nvSpPr>
          <p:cNvPr id="10503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定期评估员工协作和沟通能力的目的和意义</a:t>
            </a:r>
            <a:endParaRPr altLang="en-US" dirty="0" lang="zh-CN">
              <a:solidFill>
                <a:schemeClr val="dk1">
                  <a:lumMod val="80000"/>
                  <a:lumOff val="20000"/>
                </a:schemeClr>
              </a:solidFill>
              <a:latin typeface="+mn-ea"/>
              <a:sym typeface="+mn-ea"/>
            </a:endParaRPr>
          </a:p>
        </p:txBody>
      </p:sp>
      <p:sp>
        <p:nvSpPr>
          <p:cNvPr id="10504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评估的方法和工具</a:t>
            </a:r>
            <a:endParaRPr altLang="en-US" dirty="0" lang="zh-CN">
              <a:solidFill>
                <a:schemeClr val="dk1">
                  <a:lumMod val="80000"/>
                  <a:lumOff val="20000"/>
                </a:schemeClr>
              </a:solidFill>
              <a:latin typeface="+mn-ea"/>
              <a:sym typeface="+mn-ea"/>
            </a:endParaRPr>
          </a:p>
        </p:txBody>
      </p:sp>
      <p:sp>
        <p:nvSpPr>
          <p:cNvPr id="10504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针对不足提供改进建议和培训计划</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48" name="标题 4"/>
          <p:cNvSpPr>
            <a:spLocks noGrp="1"/>
          </p:cNvSpPr>
          <p:nvPr>
            <p:ph type="title" idx="13"/>
            <p:custDataLst>
              <p:tags r:id="rId1"/>
            </p:custDataLst>
          </p:nvPr>
        </p:nvSpPr>
        <p:spPr/>
        <p:txBody>
          <a:bodyPr/>
          <a:p>
            <a:r>
              <a:rPr altLang="en-US" lang="zh-CN"/>
              <a:t>总结与展望</a:t>
            </a:r>
            <a:endParaRPr altLang="en-US" lang="zh-CN"/>
          </a:p>
        </p:txBody>
      </p:sp>
      <p:sp>
        <p:nvSpPr>
          <p:cNvPr id="1050450" name="文本占位符 6"/>
          <p:cNvSpPr>
            <a:spLocks noGrp="1"/>
          </p:cNvSpPr>
          <p:nvPr>
            <p:ph type="body" idx="9"/>
            <p:custDataLst>
              <p:tags r:id="rId2"/>
            </p:custDataLst>
          </p:nvPr>
        </p:nvSpPr>
        <p:spPr/>
        <p:txBody>
          <a:bodyPr/>
          <a:p>
            <a:r>
              <a:rPr altLang="en-US" lang="zh-CN"/>
              <a:t>07</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16" name="标题 2"/>
          <p:cNvSpPr>
            <a:spLocks noGrp="1"/>
          </p:cNvSpPr>
          <p:nvPr>
            <p:ph type="title" idx="1"/>
          </p:nvPr>
        </p:nvSpPr>
        <p:spPr/>
        <p:txBody>
          <a:bodyPr>
            <a:normAutofit fontScale="91667"/>
          </a:bodyPr>
          <a:p>
            <a:r>
              <a:rPr altLang="en-US" lang="zh-CN"/>
              <a:t>提高员工协作和沟通能力的重要性和意义</a:t>
            </a:r>
            <a:endParaRPr altLang="en-US" lang="zh-CN"/>
          </a:p>
        </p:txBody>
      </p:sp>
      <p:sp>
        <p:nvSpPr>
          <p:cNvPr id="1050518" name="平行四边形 11"/>
          <p:cNvSpPr/>
          <p:nvPr>
            <p:custDataLst>
              <p:tags r:id="rId1"/>
            </p:custDataLst>
          </p:nvPr>
        </p:nvSpPr>
        <p:spPr>
          <a:xfrm>
            <a:off x="3054373" y="5487039"/>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520" name="标题"/>
          <p:cNvSpPr txBox="1"/>
          <p:nvPr>
            <p:custDataLst>
              <p:tags r:id="rId2"/>
            </p:custDataLst>
          </p:nvPr>
        </p:nvSpPr>
        <p:spPr>
          <a:xfrm>
            <a:off x="3291304" y="5101445"/>
            <a:ext cx="5840987" cy="489132"/>
          </a:xfrm>
          <a:prstGeom prst="rect"/>
          <a:noFill/>
        </p:spPr>
        <p:txBody>
          <a:bodyPr anchor="b" bIns="0" lIns="0" rIns="0" rtlCol="0" tIns="0" wrap="square">
            <a:normAutofit fontScale="60000"/>
          </a:bodyPr>
          <a:p>
            <a:r>
              <a:rPr altLang="en-US" b="1" dirty="0" sz="2000" lang="zh-CN" spc="300">
                <a:solidFill>
                  <a:schemeClr val="tx1">
                    <a:lumMod val="85000"/>
                    <a:lumOff val="15000"/>
                  </a:schemeClr>
                </a:solidFill>
                <a:latin typeface="+mj-ea"/>
                <a:ea typeface="+mj-ea"/>
              </a:rPr>
              <a:t>促进企业文化建设：提高员工的协作和沟通能力可以促进企业内部的文化建设，增强员工的归属感和忠诚度，有利于企业的长期发展。</a:t>
            </a:r>
            <a:endParaRPr altLang="en-US" b="1" dirty="0" sz="2000" lang="zh-CN" spc="300">
              <a:solidFill>
                <a:schemeClr val="tx1">
                  <a:lumMod val="85000"/>
                  <a:lumOff val="15000"/>
                </a:schemeClr>
              </a:solidFill>
              <a:latin typeface="+mj-ea"/>
              <a:ea typeface="+mj-ea"/>
            </a:endParaRPr>
          </a:p>
        </p:txBody>
      </p:sp>
      <p:sp>
        <p:nvSpPr>
          <p:cNvPr id="1050522" name="正文"/>
          <p:cNvSpPr txBox="1"/>
          <p:nvPr>
            <p:custDataLst>
              <p:tags r:id="rId3"/>
            </p:custDataLst>
          </p:nvPr>
        </p:nvSpPr>
        <p:spPr>
          <a:xfrm>
            <a:off x="3290640" y="5761136"/>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50524" name="平行四边形 9"/>
          <p:cNvSpPr/>
          <p:nvPr>
            <p:custDataLst>
              <p:tags r:id="rId4"/>
            </p:custDataLst>
          </p:nvPr>
        </p:nvSpPr>
        <p:spPr>
          <a:xfrm>
            <a:off x="3054373" y="1872012"/>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526" name="标题"/>
          <p:cNvSpPr txBox="1"/>
          <p:nvPr>
            <p:custDataLst>
              <p:tags r:id="rId5"/>
            </p:custDataLst>
          </p:nvPr>
        </p:nvSpPr>
        <p:spPr>
          <a:xfrm>
            <a:off x="3291304" y="1490400"/>
            <a:ext cx="5840987" cy="489132"/>
          </a:xfrm>
          <a:prstGeom prst="rect"/>
          <a:noFill/>
        </p:spPr>
        <p:txBody>
          <a:bodyPr anchor="b" bIns="0" lIns="0" rIns="0" rtlCol="0" tIns="0" wrap="square">
            <a:normAutofit fontScale="60000"/>
          </a:bodyPr>
          <a:p>
            <a:r>
              <a:rPr altLang="en-US" b="1" dirty="0" sz="2000" lang="zh-CN" spc="300">
                <a:solidFill>
                  <a:schemeClr val="tx1">
                    <a:lumMod val="85000"/>
                    <a:lumOff val="15000"/>
                  </a:schemeClr>
                </a:solidFill>
                <a:latin typeface="+mj-ea"/>
                <a:ea typeface="+mj-ea"/>
              </a:rPr>
              <a:t>促进团队协作效率：通过提高员工的协作和沟通能力，可以减少沟通障碍，提高团队协作效率，从而更好地实现团队目标。 </a:t>
            </a:r>
            <a:endParaRPr altLang="en-US" b="1" dirty="0" sz="2000" lang="zh-CN" spc="300">
              <a:solidFill>
                <a:schemeClr val="tx1">
                  <a:lumMod val="85000"/>
                  <a:lumOff val="15000"/>
                </a:schemeClr>
              </a:solidFill>
              <a:latin typeface="+mj-ea"/>
              <a:ea typeface="+mj-ea"/>
            </a:endParaRPr>
          </a:p>
        </p:txBody>
      </p:sp>
      <p:sp>
        <p:nvSpPr>
          <p:cNvPr id="1050528" name="正文"/>
          <p:cNvSpPr txBox="1"/>
          <p:nvPr>
            <p:custDataLst>
              <p:tags r:id="rId6"/>
            </p:custDataLst>
          </p:nvPr>
        </p:nvSpPr>
        <p:spPr>
          <a:xfrm>
            <a:off x="3290640" y="2150091"/>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50530" name="平行四边形 10"/>
          <p:cNvSpPr/>
          <p:nvPr>
            <p:custDataLst>
              <p:tags r:id="rId7"/>
            </p:custDataLst>
          </p:nvPr>
        </p:nvSpPr>
        <p:spPr>
          <a:xfrm>
            <a:off x="3054373" y="3077242"/>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532" name="标题"/>
          <p:cNvSpPr txBox="1"/>
          <p:nvPr>
            <p:custDataLst>
              <p:tags r:id="rId8"/>
            </p:custDataLst>
          </p:nvPr>
        </p:nvSpPr>
        <p:spPr>
          <a:xfrm>
            <a:off x="3291304" y="2693639"/>
            <a:ext cx="5840987" cy="489132"/>
          </a:xfrm>
          <a:prstGeom prst="rect"/>
          <a:noFill/>
        </p:spPr>
        <p:txBody>
          <a:bodyPr anchor="b" bIns="0" lIns="0" rIns="0" rtlCol="0" tIns="0" wrap="square">
            <a:normAutofit fontScale="60000"/>
          </a:bodyPr>
          <a:p>
            <a:r>
              <a:rPr altLang="en-US" b="1" dirty="0" sz="2000" lang="zh-CN" spc="300">
                <a:solidFill>
                  <a:schemeClr val="tx1">
                    <a:lumMod val="85000"/>
                    <a:lumOff val="15000"/>
                  </a:schemeClr>
                </a:solidFill>
                <a:latin typeface="+mj-ea"/>
                <a:ea typeface="+mj-ea"/>
              </a:rPr>
              <a:t>增强员工个人能力：协作和沟通能力是员工个人能力的重要组成部分，提高这些能力可以增强员工的自信心和自我管理能力，提高个人绩效。 </a:t>
            </a:r>
            <a:endParaRPr altLang="en-US" b="1" dirty="0" sz="2000" lang="zh-CN" spc="300">
              <a:solidFill>
                <a:schemeClr val="tx1">
                  <a:lumMod val="85000"/>
                  <a:lumOff val="15000"/>
                </a:schemeClr>
              </a:solidFill>
              <a:latin typeface="+mj-ea"/>
              <a:ea typeface="+mj-ea"/>
            </a:endParaRPr>
          </a:p>
        </p:txBody>
      </p:sp>
      <p:sp>
        <p:nvSpPr>
          <p:cNvPr id="1050534" name="正文"/>
          <p:cNvSpPr txBox="1"/>
          <p:nvPr>
            <p:custDataLst>
              <p:tags r:id="rId9"/>
            </p:custDataLst>
          </p:nvPr>
        </p:nvSpPr>
        <p:spPr>
          <a:xfrm>
            <a:off x="3290640" y="3353330"/>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50536" name="平行四边形 12"/>
          <p:cNvSpPr/>
          <p:nvPr>
            <p:custDataLst>
              <p:tags r:id="rId10"/>
            </p:custDataLst>
          </p:nvPr>
        </p:nvSpPr>
        <p:spPr>
          <a:xfrm>
            <a:off x="3054373" y="4282473"/>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538" name="标题"/>
          <p:cNvSpPr txBox="1"/>
          <p:nvPr>
            <p:custDataLst>
              <p:tags r:id="rId11"/>
            </p:custDataLst>
          </p:nvPr>
        </p:nvSpPr>
        <p:spPr>
          <a:xfrm>
            <a:off x="3291304" y="3897542"/>
            <a:ext cx="5840987" cy="489132"/>
          </a:xfrm>
          <a:prstGeom prst="rect"/>
          <a:noFill/>
        </p:spPr>
        <p:txBody>
          <a:bodyPr anchor="b" bIns="0" lIns="0" rIns="0" rtlCol="0" tIns="0" wrap="square">
            <a:normAutofit fontScale="60000"/>
          </a:bodyPr>
          <a:p>
            <a:r>
              <a:rPr altLang="en-US" b="1" dirty="0" sz="2000" lang="zh-CN" spc="300">
                <a:solidFill>
                  <a:schemeClr val="tx1">
                    <a:lumMod val="85000"/>
                    <a:lumOff val="15000"/>
                  </a:schemeClr>
                </a:solidFill>
                <a:latin typeface="+mj-ea"/>
                <a:ea typeface="+mj-ea"/>
              </a:rPr>
              <a:t>提升企业整体竞争力：一个拥有高效协作和沟通能力的团队可以更好地应对市场变化和挑战，提升企业的整体竞争力和市场地位。 </a:t>
            </a:r>
            <a:endParaRPr altLang="en-US" b="1" dirty="0" sz="2000" lang="zh-CN" spc="300">
              <a:solidFill>
                <a:schemeClr val="tx1">
                  <a:lumMod val="85000"/>
                  <a:lumOff val="15000"/>
                </a:schemeClr>
              </a:solidFill>
              <a:latin typeface="+mj-ea"/>
              <a:ea typeface="+mj-ea"/>
            </a:endParaRPr>
          </a:p>
        </p:txBody>
      </p:sp>
      <p:sp>
        <p:nvSpPr>
          <p:cNvPr id="1050540" name="正文"/>
          <p:cNvSpPr txBox="1"/>
          <p:nvPr>
            <p:custDataLst>
              <p:tags r:id="rId12"/>
            </p:custDataLst>
          </p:nvPr>
        </p:nvSpPr>
        <p:spPr>
          <a:xfrm>
            <a:off x="3290640" y="4557233"/>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74" name="标题 2"/>
          <p:cNvSpPr>
            <a:spLocks noGrp="1"/>
          </p:cNvSpPr>
          <p:nvPr>
            <p:ph type="title" idx="1"/>
          </p:nvPr>
        </p:nvSpPr>
        <p:spPr/>
        <p:txBody>
          <a:bodyPr>
            <a:normAutofit fontScale="90000"/>
          </a:bodyPr>
          <a:p>
            <a:r>
              <a:rPr altLang="en-US" lang="zh-CN"/>
              <a:t>未来需要继续努力的方向和目标</a:t>
            </a:r>
            <a:endParaRPr altLang="en-US" lang="zh-CN"/>
          </a:p>
        </p:txBody>
      </p:sp>
      <p:sp>
        <p:nvSpPr>
          <p:cNvPr id="10505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培养员工的团队合作精神</a:t>
            </a:r>
            <a:endParaRPr altLang="zh-CN" dirty="0" lang="en-US">
              <a:solidFill>
                <a:schemeClr val="dk1">
                  <a:lumMod val="80000"/>
                  <a:lumOff val="20000"/>
                </a:schemeClr>
              </a:solidFill>
              <a:latin typeface="+mn-ea"/>
              <a:sym typeface="+mn-ea"/>
            </a:endParaRPr>
          </a:p>
        </p:txBody>
      </p:sp>
      <p:sp>
        <p:nvSpPr>
          <p:cNvPr id="10505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持续提高员工的协作和沟通能力</a:t>
            </a:r>
            <a:endParaRPr altLang="en-US" dirty="0" lang="zh-CN">
              <a:solidFill>
                <a:schemeClr val="dk1">
                  <a:lumMod val="80000"/>
                  <a:lumOff val="20000"/>
                </a:schemeClr>
              </a:solidFill>
              <a:latin typeface="+mn-ea"/>
              <a:sym typeface="+mn-ea"/>
            </a:endParaRPr>
          </a:p>
        </p:txBody>
      </p:sp>
      <p:sp>
        <p:nvSpPr>
          <p:cNvPr id="10505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建立更加有效的沟通机制</a:t>
            </a:r>
            <a:endParaRPr altLang="en-US" dirty="0" lang="zh-CN">
              <a:solidFill>
                <a:schemeClr val="dk1">
                  <a:lumMod val="80000"/>
                  <a:lumOff val="20000"/>
                </a:schemeClr>
              </a:solidFill>
              <a:latin typeface="+mn-ea"/>
              <a:sym typeface="+mn-ea"/>
            </a:endParaRPr>
          </a:p>
        </p:txBody>
      </p:sp>
      <p:sp>
        <p:nvSpPr>
          <p:cNvPr id="10506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不断改进和优化工作流程</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640" name="标题 12"/>
          <p:cNvSpPr>
            <a:spLocks noGrp="1"/>
          </p:cNvSpPr>
          <p:nvPr>
            <p:ph type="title" idx="32"/>
            <p:custDataLst>
              <p:tags r:id="rId1"/>
            </p:custDataLst>
          </p:nvPr>
        </p:nvSpPr>
        <p:spPr/>
        <p:txBody>
          <a:bodyPr/>
          <a:p>
            <a:r>
              <a:rPr altLang="en-US" lang="zh-CN"/>
              <a:t>THANK YOU</a:t>
            </a:r>
            <a:endParaRPr altLang="en-US" lang="zh-CN"/>
          </a:p>
        </p:txBody>
      </p:sp>
      <p:sp>
        <p:nvSpPr>
          <p:cNvPr id="1050642" name="文本占位符 21"/>
          <p:cNvSpPr>
            <a:spLocks noGrp="1"/>
          </p:cNvSpPr>
          <p:nvPr>
            <p:ph type="body" idx="31"/>
            <p:custDataLst>
              <p:tags r:id="rId2"/>
            </p:custDataLst>
          </p:nvPr>
        </p:nvSpPr>
        <p:spPr/>
        <p:txBody>
          <a:bodyPr>
            <a:normAutofit fontScale="92857"/>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ISCONTENTSTITLE" val="0"/>
  <p:tag name="KSO_WM_UNIT_ISNUMDGMTITLE" val="0"/>
  <p:tag name="KSO_WM_UNIT_PRESET_TEXT" val="单击此处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f*1"/>
  <p:tag name="KSO_WM_UNIT_LAYERLEVEL" val="1"/>
  <p:tag name="KSO_WM_TAG_VERSION" val="1.0"/>
  <p:tag name="KSO_WM_BEAUTIFY_FLAG" val="#wm#"/>
  <p:tag name="KSO_WM_UNIT_INDEX" val="1"/>
  <p:tag name="KSO_WM_UNIT_SUBTYPE" val="a"/>
  <p:tag name="KSO_WM_UNIT_PRESET_TEXT_INDEX" val="-1"/>
  <p:tag name="KSO_WM_UNIT_PRESET_TEXT_LEN" val="0"/>
  <p:tag name="KSO_WM_UNIT_NOCLEAR" val="0"/>
  <p:tag name="KSO_WM_UNIT_TYPE" val="f"/>
</p:tagLst>
</file>

<file path=ppt/tags/tag43.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4.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BEAUTIFY_FLAG" val="#wm#"/>
  <p:tag name="KSO_WM_UNIT_TYPE" val="i"/>
  <p:tag name="KSO_WM_UNIT_INDEX" val="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8.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BEAUTIFY_FLAG" val="#wm#"/>
  <p:tag name="KSO_WM_UNIT_TYPE" val="i"/>
  <p:tag name="KSO_WM_UNIT_INDEX" val="8"/>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8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9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04.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BEAUTIFY_FLAG" val="#wm#"/>
  <p:tag name="KSO_WM_UNIT_TYPE" val="i"/>
  <p:tag name="KSO_WM_UNIT_INDEX" val="1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BEAUTIFY_FLAG" val="#wm#"/>
  <p:tag name="KSO_WM_UNIT_TYPE" val="i"/>
  <p:tag name="KSO_WM_UNIT_INDEX" val="1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BEAUTIFY_FLAG" val="#wm#"/>
  <p:tag name="KSO_WM_UNIT_TYPE" val="i"/>
  <p:tag name="KSO_WM_UNIT_INDEX" val="1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BEAUTIFY_FLAG" val="#wm#"/>
  <p:tag name="KSO_WM_UNIT_TYPE" val="i"/>
  <p:tag name="KSO_WM_UNIT_INDEX" val="14"/>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BEAUTIFY_FLAG" val="#wm#"/>
  <p:tag name="KSO_WM_UNIT_TYPE" val="i"/>
  <p:tag name="KSO_WM_UNIT_INDEX" val="15"/>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BEAUTIFY_FLAG" val="#wm#"/>
  <p:tag name="KSO_WM_UNIT_TYPE" val="i"/>
  <p:tag name="KSO_WM_UNIT_INDEX" val="16"/>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BEAUTIFY_FLAG" val="#wm#"/>
  <p:tag name="KSO_WM_UNIT_TYPE" val="i"/>
  <p:tag name="KSO_WM_UNIT_INDEX" val="17"/>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BEAUTIFY_FLAG" val="#wm#"/>
  <p:tag name="KSO_WM_UNIT_TYPE" val="i"/>
  <p:tag name="KSO_WM_UNIT_INDEX" val="18"/>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BEAUTIFY_FLAG" val="#wm#"/>
  <p:tag name="KSO_WM_UNIT_TYPE" val="i"/>
  <p:tag name="KSO_WM_UNIT_INDEX" val="19"/>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BEAUTIFY_FLAG" val="#wm#"/>
  <p:tag name="KSO_WM_UNIT_TYPE" val="i"/>
  <p:tag name="KSO_WM_UNIT_INDEX" val="2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BEAUTIFY_FLAG" val="#wm#"/>
  <p:tag name="KSO_WM_UNIT_TYPE" val="i"/>
  <p:tag name="KSO_WM_UNIT_INDEX" val="2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5"/>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75"/>
</p:tagLst>
</file>

<file path=ppt/tags/tag141.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5"/>
  <p:tag name="KSO_WM_SPECIAL_SOURCE" val="bdnull"/>
  <p:tag name="KSO_WM_TEMPLATE_THUMBS_INDEX" val="1、11"/>
</p:tagLst>
</file>

<file path=ppt/tags/tag14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5_1*f*1"/>
  <p:tag name="KSO_WM_TEMPLATE_CATEGORY" val="custom"/>
  <p:tag name="KSO_WM_TEMPLATE_INDEX" val="20230275"/>
  <p:tag name="KSO_WM_UNIT_LAYERLEVEL" val="1"/>
  <p:tag name="KSO_WM_TAG_VERSION" val="1.0"/>
  <p:tag name="KSO_WM_BEAUTIFY_FLAG" val="#wm#"/>
  <p:tag name="KSO_WM_UNIT_PRESET_TEXT" val="汇报人：WPS"/>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5_1*b*1"/>
  <p:tag name="KSO_WM_TEMPLATE_CATEGORY" val="custom"/>
  <p:tag name="KSO_WM_TEMPLATE_INDEX" val="20230275"/>
  <p:tag name="KSO_WM_UNIT_LAYERLEVEL" val="1"/>
  <p:tag name="KSO_WM_TAG_VERSION" val="1.0"/>
  <p:tag name="KSO_WM_BEAUTIFY_FLAG" val="#wm#"/>
  <p:tag name="KSO_WM_UNIT_PRESET_TEXT" val="WPS,a click to unlimited possibilities"/>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1*a*1"/>
  <p:tag name="KSO_WM_TEMPLATE_CATEGORY" val="custom"/>
  <p:tag name="KSO_WM_TEMPLATE_INDEX" val="20230275"/>
  <p:tag name="KSO_WM_UNIT_LAYERLEVEL" val="1"/>
  <p:tag name="KSO_WM_TAG_VERSION" val="1.0"/>
  <p:tag name="KSO_WM_BEAUTIFY_FLAG" val="#wm#"/>
  <p:tag name="KSO_WM_UNIT_PRESET_TEXT" val="单击此处添加文档标题"/>
</p:tagLst>
</file>

<file path=ppt/tags/tag145.xml><?xml version="1.0" encoding="utf-8"?>
<p:tagLst xmlns:p="http://schemas.openxmlformats.org/presentationml/2006/main">
  <p:tag name="KSO_WM_SLIDE_ID" val="custom2023027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5"/>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282.05&quot;,&quot;top&quot;:&quot;40.05&quot;,&quot;width&quot;:&quot;636.35&quot;,&quot;height&quot;:&quot;280.3&quot;}"/>
</p:tagLst>
</file>

<file path=ppt/tags/tag14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5_7*b*1"/>
  <p:tag name="KSO_WM_TEMPLATE_CATEGORY" val="custom"/>
  <p:tag name="KSO_WM_TEMPLATE_INDEX" val="20230275"/>
  <p:tag name="KSO_WM_UNIT_LAYERLEVEL" val="1"/>
  <p:tag name="KSO_WM_TAG_VERSION" val="1.0"/>
  <p:tag name="KSO_WM_BEAUTIFY_FLAG" val="#wm#"/>
  <p:tag name="KSO_WM_DIAGRAM_GROUP_CODE" val="l1-1"/>
  <p:tag name="KSO_WM_UNIT_PRESET_TEXT" val="CONTENTS"/>
</p:tagLst>
</file>

<file path=ppt/tags/tag14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7*a*1"/>
  <p:tag name="KSO_WM_TEMPLATE_CATEGORY" val="custom"/>
  <p:tag name="KSO_WM_TEMPLATE_INDEX" val="20230275"/>
  <p:tag name="KSO_WM_UNIT_LAYERLEVEL" val="1"/>
  <p:tag name="KSO_WM_TAG_VERSION" val="1.0"/>
  <p:tag name="KSO_WM_BEAUTIFY_FLAG" val="#wm#"/>
  <p:tag name="KSO_WM_DIAGRAM_GROUP_CODE" val="l1-1"/>
  <p:tag name="KSO_WM_UNIT_PRESET_TEXT" val="目录"/>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1_1"/>
  <p:tag name="KSO_WM_TEMPLATE_CATEGORY" val="custom"/>
  <p:tag name="KSO_WM_TEMPLATE_INDEX" val="20230275"/>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5_7*l_h_i*1_1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1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2_1"/>
  <p:tag name="KSO_WM_TEMPLATE_CATEGORY" val="custom"/>
  <p:tag name="KSO_WM_TEMPLATE_INDEX" val="20230275"/>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5_7*l_h_i*1_2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2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3_1"/>
  <p:tag name="KSO_WM_TEMPLATE_CATEGORY" val="custom"/>
  <p:tag name="KSO_WM_TEMPLATE_INDEX" val="20230275"/>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5_7*l_h_i*1_3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3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4_1"/>
  <p:tag name="KSO_WM_TEMPLATE_CATEGORY" val="custom"/>
  <p:tag name="KSO_WM_TEMPLATE_INDEX" val="20230275"/>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5_7*l_h_i*1_4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4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5_1"/>
  <p:tag name="KSO_WM_TEMPLATE_CATEGORY" val="custom"/>
  <p:tag name="KSO_WM_TEMPLATE_INDEX" val="20230275"/>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5_7*l_h_i*1_5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5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6_1"/>
  <p:tag name="KSO_WM_TEMPLATE_CATEGORY" val="custom"/>
  <p:tag name="KSO_WM_TEMPLATE_INDEX" val="20230275"/>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5_7*l_h_i*1_6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6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75_7*l_h_i*1_7_1"/>
  <p:tag name="KSO_WM_TEMPLATE_CATEGORY" val="custom"/>
  <p:tag name="KSO_WM_TEMPLATE_INDEX" val="20230275"/>
  <p:tag name="KSO_WM_UNIT_LAYERLEVEL" val="1_1_1"/>
  <p:tag name="KSO_WM_TAG_VERSION" val="1.0"/>
  <p:tag name="KSO_WM_DIAGRAM_GROUP_CODE" val="l1-1"/>
  <p:tag name="KSO_WM_UNIT_TYPE" val="l_h_i"/>
  <p:tag name="KSO_WM_UNIT_INDEX" val="1_7_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gradient&quot;:[{&quot;brightness&quot;:0,&quot;colorType&quot;:1,&quot;foreColorIndex&quot;:14,&quot;pos&quot;:1,&quot;transparency&quot;:0},{&quot;brightness&quot;:0,&quot;colorType&quot;:1,&quot;foreColorIndex&quot;:7,&quot;pos&quot;:0,&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2"/>
  <p:tag name="KSO_WM_UNIT_ID" val="custom20230275_7*l_h_i*1_7_2"/>
  <p:tag name="KSO_WM_TEMPLATE_CATEGORY" val="custom"/>
  <p:tag name="KSO_WM_TEMPLATE_INDEX" val="2023027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13,&quot;pos&quot;:1,&quot;transparency&quot;:0}],&quot;type&quot;:3},&quot;glow&quot;:{&quot;colorType&quot;:0},&quot;line&quot;:{&quot;type&quot;:0},&quot;shadow&quot;:{&quot;brightness&quot;:0,&quot;colorType&quot;:1,&quot;foreColorIndex&quot;:10,&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275"/>
  <p:tag name="KSO_WM_UNIT_LAYERLEVEL" val="1_1_1"/>
  <p:tag name="KSO_WM_TAG_VERSION" val="1.0"/>
  <p:tag name="KSO_WM_BEAUTIFY_FLAG" val="#wm#"/>
  <p:tag name="KSO_WM_DIAGRAM_GROUP_CODE" val="l1-1"/>
  <p:tag name="KSO_WM_UNIT_TYPE" val="l_h_a"/>
  <p:tag name="KSO_WM_UNIT_ID" val="custom20230275_7*l_h_a*1_7_1"/>
  <p:tag name="KSO_WM_DIAGRAM_VERSION" val="3"/>
  <p:tag name="KSO_WM_UNIT_PRESET_TEXT" val="添加目录标题 "/>
  <p:tag name="KSO_WM_DIAGRAM_COLOR_TRICK" val="1"/>
  <p:tag name="KSO_WM_DIAGRAM_COLOR_TEXT_CAN_REMOVE" val="n"/>
  <p:tag name="KSO_WM_DIAGRAM_MAX_ITEMCNT" val="8"/>
  <p:tag name="KSO_WM_DIAGRAM_MIN_ITEMCNT" val="2"/>
  <p:tag name="KSO_WM_DIAGRAM_VIRTUALLY_FRAME" val="{&quot;height&quot;:355.3763779527559,&quot;width&quot;:74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75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275"/>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1"/>
</p:tagLst>
</file>

<file path=ppt/tags/tag172.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2"/>
</p:tagLst>
</file>

<file path=ppt/tags/tag175.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08_5*l_h_i*1_1_2"/>
  <p:tag name="KSO_WM_TEMPLATE_CATEGORY" val="diagram"/>
  <p:tag name="KSO_WM_TEMPLATE_INDEX" val="2023170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5.25,&quot;width&quot;:863.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4000000059604645},{&quot;brightness&quot;:0,&quot;colorType&quot;:1,&quot;foreColorIndex&quot;:5,&quot;pos&quot;:1,&quot;transparency&quot;:0.5}],&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08_5*l_h_i*1_3_2"/>
  <p:tag name="KSO_WM_TEMPLATE_CATEGORY" val="diagram"/>
  <p:tag name="KSO_WM_TEMPLATE_INDEX" val="2023170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5.25,&quot;width&quot;:863.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4000000059604645},{&quot;brightness&quot;:0,&quot;colorType&quot;:1,&quot;foreColorIndex&quot;:5,&quot;pos&quot;:1,&quot;transparency&quot;:0.5}],&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08_5*l_h_i*1_5_2"/>
  <p:tag name="KSO_WM_TEMPLATE_CATEGORY" val="diagram"/>
  <p:tag name="KSO_WM_TEMPLATE_INDEX" val="2023170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5.25,&quot;width&quot;:863.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4000000059604645},{&quot;brightness&quot;:0,&quot;colorType&quot;:1,&quot;foreColorIndex&quot;:5,&quot;pos&quot;:1,&quot;transparency&quot;:0.5}],&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08_5*l_h_i*1_2_2"/>
  <p:tag name="KSO_WM_TEMPLATE_CATEGORY" val="diagram"/>
  <p:tag name="KSO_WM_TEMPLATE_INDEX" val="2023170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5.25,&quot;width&quot;:863.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4000000059604645},{&quot;brightness&quot;:0,&quot;colorType&quot;:1,&quot;foreColorIndex&quot;:5,&quot;pos&quot;:1,&quot;transparency&quot;:0.5}],&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08_5*l_h_i*1_4_2"/>
  <p:tag name="KSO_WM_TEMPLATE_CATEGORY" val="diagram"/>
  <p:tag name="KSO_WM_TEMPLATE_INDEX" val="2023170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5.25,&quot;width&quot;:863.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4000000059604645},{&quot;brightness&quot;:0,&quot;colorType&quot;:1,&quot;foreColorIndex&quot;:5,&quot;pos&quot;:1,&quot;transparency&quot;:0.5}],&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08_5*l_h_i*1_6_2"/>
  <p:tag name="KSO_WM_TEMPLATE_CATEGORY" val="diagram"/>
  <p:tag name="KSO_WM_TEMPLATE_INDEX" val="2023170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5.25,&quot;width&quot;:863.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4000000059604645},{&quot;brightness&quot;:0,&quot;colorType&quot;:1,&quot;foreColorIndex&quot;:5,&quot;pos&quot;:1,&quot;transparency&quot;:0.5}],&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8_5*l_h_a*1_1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8_5*l_h_a*1_3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708_5*l_h_a*1_5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8_5*l_h_a*1_2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8_5*l_h_a*1_4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708_5*l_h_a*1_6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8_5*l_h_f*1_1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708_5*l_h_i*1_1_1"/>
  <p:tag name="KSO_WM_TEMPLATE_CATEGORY" val="diagram"/>
  <p:tag name="KSO_WM_TEMPLATE_INDEX" val="2023170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1"/>
  <p:tag name="KSO_WM_UNIT_FILL_TYPE" val="3"/>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gradient&quot;:[{&quot;brightness&quot;:0.800000011920929,&quot;colorType&quot;:1,&quot;foreColorIndex&quot;:5,&quot;pos&quot;:0.11999999731779099,&quot;transparency&quot;:0},{&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8_5*l_h_f*1_3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708_5*l_h_i*1_3_1"/>
  <p:tag name="KSO_WM_TEMPLATE_CATEGORY" val="diagram"/>
  <p:tag name="KSO_WM_TEMPLATE_INDEX" val="2023170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3"/>
  <p:tag name="KSO_WM_UNIT_FILL_TYPE" val="3"/>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gradient&quot;:[{&quot;brightness&quot;:0.800000011920929,&quot;colorType&quot;:1,&quot;foreColorIndex&quot;:5,&quot;pos&quot;:0.11999999731779099,&quot;transparency&quot;:0},{&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708_5*l_h_f*1_5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708_5*l_h_i*1_5_1"/>
  <p:tag name="KSO_WM_TEMPLATE_CATEGORY" val="diagram"/>
  <p:tag name="KSO_WM_TEMPLATE_INDEX" val="2023170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5"/>
  <p:tag name="KSO_WM_UNIT_FILL_TYPE" val="3"/>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gradient&quot;:[{&quot;brightness&quot;:0.800000011920929,&quot;colorType&quot;:1,&quot;foreColorIndex&quot;:5,&quot;pos&quot;:0.11999999731779099,&quot;transparency&quot;:0},{&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8_5*l_h_f*1_2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708_5*l_h_i*1_2_1"/>
  <p:tag name="KSO_WM_TEMPLATE_CATEGORY" val="diagram"/>
  <p:tag name="KSO_WM_TEMPLATE_INDEX" val="2023170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2"/>
  <p:tag name="KSO_WM_UNIT_FILL_TYPE" val="3"/>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gradient&quot;:[{&quot;brightness&quot;:0.800000011920929,&quot;colorType&quot;:1,&quot;foreColorIndex&quot;:5,&quot;pos&quot;:0.11999999731779099,&quot;transparency&quot;:0},{&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8_5*l_h_f*1_4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708_5*l_h_i*1_4_1"/>
  <p:tag name="KSO_WM_TEMPLATE_CATEGORY" val="diagram"/>
  <p:tag name="KSO_WM_TEMPLATE_INDEX" val="2023170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4"/>
  <p:tag name="KSO_WM_UNIT_FILL_TYPE" val="3"/>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gradient&quot;:[{&quot;brightness&quot;:0.800000011920929,&quot;colorType&quot;:1,&quot;foreColorIndex&quot;:5,&quot;pos&quot;:0.11999999731779099,&quot;transparency&quot;:0},{&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708_5*l_h_f*1_6_1"/>
  <p:tag name="KSO_WM_TEMPLATE_CATEGORY" val="diagram"/>
  <p:tag name="KSO_WM_TEMPLATE_INDEX" val="2023170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708_5*l_h_i*1_6_1"/>
  <p:tag name="KSO_WM_TEMPLATE_CATEGORY" val="diagram"/>
  <p:tag name="KSO_WM_TEMPLATE_INDEX" val="2023170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6"/>
  <p:tag name="KSO_WM_UNIT_FILL_TYPE" val="3"/>
  <p:tag name="KSO_WM_UNIT_TEXT_FILL_FORE_SCHEMECOLOR_INDEX" val="1"/>
  <p:tag name="KSO_WM_UNIT_TEXT_FILL_TYPE" val="1"/>
  <p:tag name="KSO_WM_DIAGRAM_MAX_ITEMCNT" val="6"/>
  <p:tag name="KSO_WM_DIAGRAM_MIN_ITEMCNT" val="2"/>
  <p:tag name="KSO_WM_DIAGRAM_VIRTUALLY_FRAME" val="{&quot;height&quot;:375.25,&quot;width&quot;:863.35}"/>
  <p:tag name="KSO_WM_DIAGRAM_COLOR_MATCH_VALUE" val="{&quot;shape&quot;:{&quot;fill&quot;:{&quot;gradient&quot;:[{&quot;brightness&quot;:0.800000011920929,&quot;colorType&quot;:1,&quot;foreColorIndex&quot;:5,&quot;pos&quot;:0.11999999731779099,&quot;transparency&quot;:0},{&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2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3"/>
</p:tagLst>
</file>

<file path=ppt/tags/tag226.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2"/>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13,&quot;transparency&quot;:0.949999988079071},&quot;type&quot;:1},&quot;shadow&quot;:{&quot;brightness&quot;:0,&quot;colorType&quot;:2,&quot;rgb&quot;:&quot;#000000&quot;,&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5"/>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1_5"/>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3"/>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1_3"/>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6"/>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1_6"/>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7"/>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1_7"/>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4"/>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1_4"/>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1_1"/>
  <p:tag name="KSO_WM_TEMPLATE_CATEGORY" val="diagram"/>
  <p:tag name="KSO_WM_TEMPLATE_INDEX" val="20231376"/>
  <p:tag name="KSO_WM_UNIT_LAYERLEVEL" val="1_1_1"/>
  <p:tag name="KSO_WM_TAG_VERSION" val="3.0"/>
  <p:tag name="KSO_WM_BEAUTIFY_FLAG" val="#wm#"/>
  <p:tag name="KSO_WM_DIAGRAM_GROUP_CODE" val="l1-1"/>
  <p:tag name="KSO_WM_UNIT_SUBTYPE" val="d"/>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f*1_1_1"/>
  <p:tag name="KSO_WM_TEMPLATE_CATEGORY" val="diagram"/>
  <p:tag name="KSO_WM_TEMPLATE_INDEX" val="20231376"/>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42"/>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2"/>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13,&quot;transparency&quot;:0.949999988079071},&quot;type&quot;:1},&quot;shadow&quot;:{&quot;brightness&quot;:0,&quot;colorType&quot;:2,&quot;rgb&quot;:&quot;#000000&quot;,&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5"/>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4_5"/>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3"/>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4_3"/>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6"/>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4_6"/>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7"/>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4_7"/>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4"/>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4_4"/>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4_1"/>
  <p:tag name="KSO_WM_TEMPLATE_CATEGORY" val="diagram"/>
  <p:tag name="KSO_WM_TEMPLATE_INDEX" val="20231376"/>
  <p:tag name="KSO_WM_UNIT_LAYERLEVEL" val="1_1_1"/>
  <p:tag name="KSO_WM_TAG_VERSION" val="3.0"/>
  <p:tag name="KSO_WM_BEAUTIFY_FLAG" val="#wm#"/>
  <p:tag name="KSO_WM_DIAGRAM_GROUP_CODE" val="l1-1"/>
  <p:tag name="KSO_WM_UNIT_SUBTYPE" val="d"/>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2"/>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13,&quot;transparency&quot;:0.949999988079071},&quot;type&quot;:1},&quot;shadow&quot;:{&quot;brightness&quot;:0,&quot;colorType&quot;:2,&quot;rgb&quot;:&quot;#000000&quot;,&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5"/>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2_5"/>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3"/>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2_3"/>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7"/>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2_7"/>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6"/>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2_6"/>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4"/>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2_4"/>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2_1"/>
  <p:tag name="KSO_WM_TEMPLATE_CATEGORY" val="diagram"/>
  <p:tag name="KSO_WM_TEMPLATE_INDEX" val="20231376"/>
  <p:tag name="KSO_WM_UNIT_LAYERLEVEL" val="1_1_1"/>
  <p:tag name="KSO_WM_TAG_VERSION" val="3.0"/>
  <p:tag name="KSO_WM_BEAUTIFY_FLAG" val="#wm#"/>
  <p:tag name="KSO_WM_DIAGRAM_GROUP_CODE" val="l1-1"/>
  <p:tag name="KSO_WM_UNIT_SUBTYPE" val="d"/>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2"/>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13,&quot;transparency&quot;:0.949999988079071},&quot;type&quot;:1},&quot;shadow&quot;:{&quot;brightness&quot;:0,&quot;colorType&quot;:2,&quot;rgb&quot;:&quot;#000000&quot;,&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5"/>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3_5"/>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3"/>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3_3"/>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1"/>
  <p:tag name="KSO_WM_TEMPLATE_CATEGORY" val="diagram"/>
  <p:tag name="KSO_WM_TEMPLATE_INDEX" val="20231376"/>
  <p:tag name="KSO_WM_UNIT_LAYERLEVEL" val="1_1_1"/>
  <p:tag name="KSO_WM_TAG_VERSION" val="3.0"/>
  <p:tag name="KSO_WM_BEAUTIFY_FLAG" val="#wm#"/>
  <p:tag name="KSO_WM_DIAGRAM_GROUP_CODE" val="l1-1"/>
  <p:tag name="KSO_WM_UNIT_SUBTYPE" val="d"/>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7"/>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3_7"/>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4"/>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3_4"/>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3_6"/>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3_6"/>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f*1_2_1"/>
  <p:tag name="KSO_WM_TEMPLATE_CATEGORY" val="diagram"/>
  <p:tag name="KSO_WM_TEMPLATE_INDEX" val="20231376"/>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42"/>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f*1_3_1"/>
  <p:tag name="KSO_WM_TEMPLATE_CATEGORY" val="diagram"/>
  <p:tag name="KSO_WM_TEMPLATE_INDEX" val="20231376"/>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42"/>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f*1_4_1"/>
  <p:tag name="KSO_WM_TEMPLATE_CATEGORY" val="diagram"/>
  <p:tag name="KSO_WM_TEMPLATE_INDEX" val="20231376"/>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42"/>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2"/>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13,&quot;transparency&quot;:0.949999988079071},&quot;type&quot;:1},&quot;shadow&quot;:{&quot;brightness&quot;:0,&quot;colorType&quot;:2,&quot;rgb&quot;:&quot;#000000&quot;,&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5"/>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5_5"/>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3"/>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5_3"/>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6"/>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5_6"/>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7"/>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5_7"/>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4"/>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5_4"/>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5_1"/>
  <p:tag name="KSO_WM_TEMPLATE_CATEGORY" val="diagram"/>
  <p:tag name="KSO_WM_TEMPLATE_INDEX" val="20231376"/>
  <p:tag name="KSO_WM_UNIT_LAYERLEVEL" val="1_1_1"/>
  <p:tag name="KSO_WM_TAG_VERSION" val="3.0"/>
  <p:tag name="KSO_WM_BEAUTIFY_FLAG" val="#wm#"/>
  <p:tag name="KSO_WM_DIAGRAM_GROUP_CODE" val="l1-1"/>
  <p:tag name="KSO_WM_UNIT_SUBTYPE" val="d"/>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f*1_5_1"/>
  <p:tag name="KSO_WM_TEMPLATE_CATEGORY" val="diagram"/>
  <p:tag name="KSO_WM_TEMPLATE_INDEX" val="20231376"/>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42"/>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2"/>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13,&quot;transparency&quot;:0.949999988079071},&quot;type&quot;:1},&quot;shadow&quot;:{&quot;brightness&quot;:0,&quot;colorType&quot;:2,&quot;rgb&quot;:&quot;#000000&quot;,&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5"/>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6_5"/>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3"/>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6_3"/>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7"/>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6_7"/>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6"/>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6_6"/>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4"/>
  <p:tag name="KSO_WM_TEMPLATE_CATEGORY" val="diagram"/>
  <p:tag name="KSO_WM_TEMPLATE_INDEX" val="20231376"/>
  <p:tag name="KSO_WM_UNIT_LAYERLEVEL" val="1_1_1"/>
  <p:tag name="KSO_WM_TAG_VERSION" val="3.0"/>
  <p:tag name="KSO_WM_BEAUTIFY_FLAG" val="#wm#"/>
  <p:tag name="KSO_WM_DIAGRAM_GROUP_CODE" val="l1-1"/>
  <p:tag name="KSO_WM_UNIT_TYPE" val="l_h_i"/>
  <p:tag name="KSO_WM_UNIT_INDEX" val="1_6_4"/>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62503937007875,&quot;width&quot;:861.2889763779527}"/>
  <p:tag name="KSO_WM_DIAGRAM_COLOR_MATCH_VALUE" val="{&quot;shape&quot;:{&quot;fill&quot;:{&quot;solid&quot;:{&quot;brightness&quot;:0,&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i*1_6_1"/>
  <p:tag name="KSO_WM_TEMPLATE_CATEGORY" val="diagram"/>
  <p:tag name="KSO_WM_TEMPLATE_INDEX" val="20231376"/>
  <p:tag name="KSO_WM_UNIT_LAYERLEVEL" val="1_1_1"/>
  <p:tag name="KSO_WM_TAG_VERSION" val="3.0"/>
  <p:tag name="KSO_WM_BEAUTIFY_FLAG" val="#wm#"/>
  <p:tag name="KSO_WM_DIAGRAM_GROUP_CODE" val="l1-1"/>
  <p:tag name="KSO_WM_UNIT_SUBTYPE" val="d"/>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76_5*l_h_f*1_6_1"/>
  <p:tag name="KSO_WM_TEMPLATE_CATEGORY" val="diagram"/>
  <p:tag name="KSO_WM_TEMPLATE_INDEX" val="20231376"/>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UNIT_VALUE" val="42"/>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5.62503937007875,&quot;width&quot;:861.28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2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4"/>
</p:tagLst>
</file>

<file path=ppt/tags/tag292.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3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5"/>
</p:tagLst>
</file>

<file path=ppt/tags/tag334.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3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6"/>
</p:tagLst>
</file>

<file path=ppt/tags/tag379.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3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9*a*1"/>
  <p:tag name="KSO_WM_TEMPLATE_CATEGORY" val="custom"/>
  <p:tag name="KSO_WM_TEMPLATE_INDEX" val="20230275"/>
  <p:tag name="KSO_WM_UNIT_LAYERLEVEL" val="1"/>
  <p:tag name="KSO_WM_TAG_VERSION" val="1.0"/>
  <p:tag name="KSO_WM_BEAUTIFY_FLAG" val="#wm#"/>
  <p:tag name="KSO_WM_UNIT_CONTENT_GROUP_TYPE" val="contentchip"/>
  <p:tag name="KSO_WM_UNIT_PRESET_TEXT" val="添加章节标题"/>
</p:tagLst>
</file>

<file path=ppt/tags/tag4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5_9*e*1"/>
  <p:tag name="KSO_WM_TEMPLATE_CATEGORY" val="custom"/>
  <p:tag name="KSO_WM_TEMPLATE_INDEX" val="20230275"/>
  <p:tag name="KSO_WM_UNIT_LAYERLEVEL" val="1"/>
  <p:tag name="KSO_WM_TAG_VERSION" val="1.0"/>
  <p:tag name="KSO_WM_BEAUTIFY_FLAG" val="#wm#"/>
  <p:tag name="KSO_WM_UNIT_PRESET_TEXT" val="07"/>
</p:tagLst>
</file>

<file path=ppt/tags/tag430.xml><?xml version="1.0" encoding="utf-8"?>
<p:tagLst xmlns:p="http://schemas.openxmlformats.org/presentationml/2006/main">
  <p:tag name="KSO_WM_SLIDE_ID" val="custom2023027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5"/>
  <p:tag name="KSO_WM_SLIDE_TYPE" val="sectionTitle"/>
  <p:tag name="KSO_WM_SLIDE_SUBTYPE" val="pureTxt"/>
  <p:tag name="KSO_WM_SLIDE_LAYOUT" val="a_e"/>
  <p:tag name="KSO_WM_SLIDE_LAYOUT_CNT" val="1_1"/>
  <p:tag name="KSO_WM_SPECIAL_SOURCE" val="bdnull"/>
  <p:tag name="KSO_WM_SLIDE_CONTENT_AREA" val="{&quot;left&quot;:&quot;224.75&quot;,&quot;top&quot;:&quot;58.35&quot;,&quot;width&quot;:&quot;719.95&quot;,&quot;height&quot;:&quot;296.25&quot;}"/>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4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9_4*l_h_a*1_4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9_4*l_h_f*1_4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4*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4*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4*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4*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3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9_4*l_h_a*1_3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9_4*l_h_f*1_3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5_11*a*1"/>
  <p:tag name="KSO_WM_TEMPLATE_CATEGORY" val="custom"/>
  <p:tag name="KSO_WM_TEMPLATE_INDEX" val="20230275"/>
  <p:tag name="KSO_WM_UNIT_LAYERLEVEL" val="1"/>
  <p:tag name="KSO_WM_TAG_VERSION" val="1.0"/>
  <p:tag name="KSO_WM_BEAUTIFY_FLAG" val="#wm#"/>
  <p:tag name="KSO_WM_UNIT_PRESET_TEXT" val="THANK YOU"/>
</p:tagLst>
</file>

<file path=ppt/tags/tag46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5_11*f*1"/>
  <p:tag name="KSO_WM_TEMPLATE_CATEGORY" val="custom"/>
  <p:tag name="KSO_WM_TEMPLATE_INDEX" val="20230275"/>
  <p:tag name="KSO_WM_UNIT_LAYERLEVEL" val="1"/>
  <p:tag name="KSO_WM_TAG_VERSION" val="1.0"/>
  <p:tag name="KSO_WM_BEAUTIFY_FLAG" val="#wm#"/>
  <p:tag name="KSO_WM_UNIT_PRESET_TEXT" val="汇报人：WPS"/>
</p:tagLst>
</file>

<file path=ppt/tags/tag461.xml><?xml version="1.0" encoding="utf-8"?>
<p:tagLst xmlns:p="http://schemas.openxmlformats.org/presentationml/2006/main">
  <p:tag name="KSO_WM_SLIDE_ID" val="custom20230275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75"/>
  <p:tag name="KSO_WM_SLIDE_TYPE" val="endPage"/>
  <p:tag name="KSO_WM_SLIDE_SUBTYPE" val="pureTxt"/>
  <p:tag name="KSO_WM_SLIDE_LAYOUT" val="a_f"/>
  <p:tag name="KSO_WM_SLIDE_LAYOUT_CNT" val="1_1"/>
  <p:tag name="KSO_WM_SPECIAL_SOURCE" val="bdnull"/>
  <p:tag name="KSO_WM_SLIDE_CONTENT_AREA" val="{&quot;left&quot;:&quot;25.65&quot;,&quot;top&quot;:&quot;30.25&quot;,&quot;width&quot;:&quot;560.75&quot;,&quot;height&quot;:&quot;287.1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4">
      <a:dk1>
        <a:sysClr lastClr="000000" val="windowText"/>
      </a:dk1>
      <a:lt1>
        <a:sysClr lastClr="FFFFFF" val="window"/>
      </a:lt1>
      <a:dk2>
        <a:srgbClr val="3F3F3F"/>
      </a:dk2>
      <a:lt2>
        <a:srgbClr val="FFFDEB"/>
      </a:lt2>
      <a:accent1>
        <a:srgbClr val="00CC66"/>
      </a:accent1>
      <a:accent2>
        <a:srgbClr val="FFC858"/>
      </a:accent2>
      <a:accent3>
        <a:srgbClr val="0C89F0"/>
      </a:accent3>
      <a:accent4>
        <a:srgbClr val="B71CC3"/>
      </a:accent4>
      <a:accent5>
        <a:srgbClr val="181FB1"/>
      </a:accent5>
      <a:accent6>
        <a:srgbClr val="33CCFF"/>
      </a:accent6>
      <a:hlink>
        <a:srgbClr val="0563C1"/>
      </a:hlink>
      <a:folHlink>
        <a:srgbClr val="954F72"/>
      </a:folHlink>
    </a:clrScheme>
    <a:fontScheme name="自定义 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2023-12-19T21:52:10Z</dcterms:created>
  <dcterms:modified xsi:type="dcterms:W3CDTF">2023-12-19T21:52:10Z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441702558e194c0e8ef72c22c8e10425_21</vt:lpwstr>
  </property>
</Properties>
</file>