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6" r:id="rId3"/>
  </p:sldMasterIdLst>
  <p:notesMasterIdLst>
    <p:notesMasterId r:id="rId6"/>
  </p:notesMasterIdLst>
  <p:sldIdLst>
    <p:sldId id="290" r:id="rId4"/>
    <p:sldId id="291" r:id="rId5"/>
    <p:sldId id="266" r:id="rId7"/>
    <p:sldId id="273" r:id="rId8"/>
    <p:sldId id="262" r:id="rId9"/>
    <p:sldId id="271" r:id="rId10"/>
    <p:sldId id="274" r:id="rId11"/>
    <p:sldId id="259" r:id="rId12"/>
    <p:sldId id="279" r:id="rId13"/>
    <p:sldId id="296" r:id="rId14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7" userDrawn="1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0469" autoAdjust="0"/>
  </p:normalViewPr>
  <p:slideViewPr>
    <p:cSldViewPr snapToGrid="0" showGuides="1">
      <p:cViewPr>
        <p:scale>
          <a:sx n="120" d="100"/>
          <a:sy n="120" d="100"/>
        </p:scale>
        <p:origin x="-1374" y="-654"/>
      </p:cViewPr>
      <p:guideLst>
        <p:guide orient="horz" pos="1637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43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模板来自于： 第一</a:t>
            </a:r>
            <a:r>
              <a:rPr lang="en-US" altLang="zh-CN" dirty="0"/>
              <a:t>PPT https://www.1ppt.com/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ppt.com/hangye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</a:fld>
            <a:endParaRPr lang="en-US"/>
          </a:p>
        </p:txBody>
      </p:sp>
    </p:spTree>
  </p:cSld>
  <p:clrMapOvr>
    <a:masterClrMapping/>
  </p:clrMapOvr>
  <p:transition/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</a:fld>
            <a:endParaRPr lang="en-US"/>
          </a:p>
        </p:txBody>
      </p:sp>
    </p:spTree>
  </p:cSld>
  <p:clrMapOvr>
    <a:masterClrMapping/>
  </p:clrMapOvr>
  <p:transition/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</a:fld>
            <a:endParaRPr lang="en-US"/>
          </a:p>
        </p:txBody>
      </p:sp>
    </p:spTree>
  </p:cSld>
  <p:clrMapOvr>
    <a:masterClrMapping/>
  </p:clrMapOvr>
  <p:transition/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</a:fld>
            <a:endParaRPr lang="en-US"/>
          </a:p>
        </p:txBody>
      </p:sp>
    </p:spTree>
  </p:cSld>
  <p:clrMapOvr>
    <a:masterClrMapping/>
  </p:clrMapOvr>
  <p:transition/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</a:fld>
            <a:endParaRPr lang="en-US"/>
          </a:p>
        </p:txBody>
      </p:sp>
    </p:spTree>
  </p:cSld>
  <p:clrMapOvr>
    <a:masterClrMapping/>
  </p:clrMapOvr>
  <p:transition/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</a:fld>
            <a:endParaRPr lang="en-US"/>
          </a:p>
        </p:txBody>
      </p:sp>
    </p:spTree>
  </p:cSld>
  <p:clrMapOvr>
    <a:masterClrMapping/>
  </p:clrMapOvr>
  <p:transition/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</a:fld>
            <a:endParaRPr lang="en-US"/>
          </a:p>
        </p:txBody>
      </p:sp>
    </p:spTree>
  </p:cSld>
  <p:clrMapOvr>
    <a:masterClrMapping/>
  </p:clrMapOvr>
  <p:transition/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</a:fld>
            <a:endParaRPr lang="en-US"/>
          </a:p>
        </p:txBody>
      </p:sp>
    </p:spTree>
  </p:cSld>
  <p:clrMapOvr>
    <a:masterClrMapping/>
  </p:clrMapOvr>
  <p:transition/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</a:fld>
            <a:endParaRPr lang="en-US"/>
          </a:p>
        </p:txBody>
      </p:sp>
    </p:spTree>
  </p:cSld>
  <p:clrMapOvr>
    <a:masterClrMapping/>
  </p:clrMapOvr>
  <p:transition/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</a:fld>
            <a:endParaRPr lang="en-US"/>
          </a:p>
        </p:txBody>
      </p:sp>
    </p:spTree>
  </p:cSld>
  <p:clrMapOvr>
    <a:masterClrMapping/>
  </p:clrMapOvr>
  <p:transition/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</a:fld>
            <a:endParaRPr lang="en-US"/>
          </a:p>
        </p:txBody>
      </p:sp>
    </p:spTree>
  </p:cSld>
  <p:clrMapOvr>
    <a:masterClrMapping/>
  </p:clrMapOvr>
  <p:transition/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-909598" y="-909598"/>
            <a:ext cx="1982037" cy="1730704"/>
            <a:chOff x="-1212797" y="-1212797"/>
            <a:chExt cx="2642716" cy="2307605"/>
          </a:xfrm>
        </p:grpSpPr>
        <p:sp>
          <p:nvSpPr>
            <p:cNvPr id="9" name="椭圆 8"/>
            <p:cNvSpPr/>
            <p:nvPr/>
          </p:nvSpPr>
          <p:spPr>
            <a:xfrm>
              <a:off x="-1212797" y="-1212797"/>
              <a:ext cx="2307605" cy="2307605"/>
            </a:xfrm>
            <a:prstGeom prst="ellipse">
              <a:avLst/>
            </a:prstGeom>
            <a:solidFill>
              <a:srgbClr val="4569CE"/>
            </a:solidFill>
            <a:ln>
              <a:noFill/>
            </a:ln>
            <a:effectLst>
              <a:outerShdw blurRad="203200" dist="38100" dir="2700000" sx="103000" sy="103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-702624" y="90737"/>
              <a:ext cx="213254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>
                  <a:solidFill>
                    <a:schemeClr val="bg1"/>
                  </a:solidFill>
                  <a:latin typeface="Arial Black" panose="020B0A04020102020204" pitchFamily="34" charset="0"/>
                  <a:ea typeface="思源黑体 CN Bold" panose="020B0800000000000000" pitchFamily="34" charset="-122"/>
                </a:rPr>
                <a:t>01</a:t>
              </a:r>
              <a:endParaRPr lang="zh-CN" altLang="en-US" sz="2700">
                <a:solidFill>
                  <a:schemeClr val="bg1"/>
                </a:solidFill>
                <a:latin typeface="Arial Black" panose="020B0A04020102020204" pitchFamily="34" charset="0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11" name="椭圆 10"/>
          <p:cNvSpPr/>
          <p:nvPr userDrawn="1"/>
        </p:nvSpPr>
        <p:spPr>
          <a:xfrm>
            <a:off x="7924952" y="4761780"/>
            <a:ext cx="274350" cy="274350"/>
          </a:xfrm>
          <a:prstGeom prst="ellipse">
            <a:avLst/>
          </a:prstGeom>
          <a:solidFill>
            <a:srgbClr val="4569CE"/>
          </a:solidFill>
          <a:ln>
            <a:noFill/>
          </a:ln>
          <a:effectLst>
            <a:outerShdw blurRad="2032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  <p:sp>
        <p:nvSpPr>
          <p:cNvPr id="12" name="椭圆 11"/>
          <p:cNvSpPr/>
          <p:nvPr userDrawn="1"/>
        </p:nvSpPr>
        <p:spPr>
          <a:xfrm>
            <a:off x="8933977" y="4849438"/>
            <a:ext cx="137175" cy="137175"/>
          </a:xfrm>
          <a:prstGeom prst="ellipse">
            <a:avLst/>
          </a:prstGeom>
          <a:solidFill>
            <a:srgbClr val="4569CE"/>
          </a:solidFill>
          <a:ln>
            <a:noFill/>
          </a:ln>
          <a:effectLst>
            <a:outerShdw blurRad="2032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8480457" y="4637985"/>
            <a:ext cx="328421" cy="32842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2700000" sx="112000" sy="112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-909598" y="-909598"/>
            <a:ext cx="1982037" cy="1730704"/>
            <a:chOff x="-1212797" y="-1212797"/>
            <a:chExt cx="2642716" cy="2307605"/>
          </a:xfrm>
        </p:grpSpPr>
        <p:sp>
          <p:nvSpPr>
            <p:cNvPr id="9" name="椭圆 8"/>
            <p:cNvSpPr/>
            <p:nvPr/>
          </p:nvSpPr>
          <p:spPr>
            <a:xfrm>
              <a:off x="-1212797" y="-1212797"/>
              <a:ext cx="2307605" cy="2307605"/>
            </a:xfrm>
            <a:prstGeom prst="ellipse">
              <a:avLst/>
            </a:prstGeom>
            <a:solidFill>
              <a:srgbClr val="4569CE"/>
            </a:solidFill>
            <a:ln>
              <a:noFill/>
            </a:ln>
            <a:effectLst>
              <a:outerShdw blurRad="203200" dist="38100" dir="2700000" sx="103000" sy="103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-702624" y="90737"/>
              <a:ext cx="213254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>
                  <a:solidFill>
                    <a:schemeClr val="bg1"/>
                  </a:solidFill>
                  <a:latin typeface="Arial Black" panose="020B0A04020102020204" pitchFamily="34" charset="0"/>
                  <a:ea typeface="思源黑体 CN Bold" panose="020B0800000000000000" pitchFamily="34" charset="-122"/>
                </a:rPr>
                <a:t>02</a:t>
              </a:r>
              <a:endParaRPr lang="zh-CN" altLang="en-US" sz="2700">
                <a:solidFill>
                  <a:schemeClr val="bg1"/>
                </a:solidFill>
                <a:latin typeface="Arial Black" panose="020B0A04020102020204" pitchFamily="34" charset="0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11" name="椭圆 10"/>
          <p:cNvSpPr/>
          <p:nvPr userDrawn="1"/>
        </p:nvSpPr>
        <p:spPr>
          <a:xfrm>
            <a:off x="7924952" y="4761780"/>
            <a:ext cx="274350" cy="274350"/>
          </a:xfrm>
          <a:prstGeom prst="ellipse">
            <a:avLst/>
          </a:prstGeom>
          <a:solidFill>
            <a:srgbClr val="4569CE"/>
          </a:solidFill>
          <a:ln>
            <a:noFill/>
          </a:ln>
          <a:effectLst>
            <a:outerShdw blurRad="2032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  <p:sp>
        <p:nvSpPr>
          <p:cNvPr id="12" name="椭圆 11"/>
          <p:cNvSpPr/>
          <p:nvPr userDrawn="1"/>
        </p:nvSpPr>
        <p:spPr>
          <a:xfrm>
            <a:off x="8933977" y="4849438"/>
            <a:ext cx="137175" cy="137175"/>
          </a:xfrm>
          <a:prstGeom prst="ellipse">
            <a:avLst/>
          </a:prstGeom>
          <a:solidFill>
            <a:srgbClr val="4569CE"/>
          </a:solidFill>
          <a:ln>
            <a:noFill/>
          </a:ln>
          <a:effectLst>
            <a:outerShdw blurRad="2032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8480457" y="4637985"/>
            <a:ext cx="328421" cy="32842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2700000" sx="112000" sy="112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-909598" y="-909598"/>
            <a:ext cx="1982037" cy="1730704"/>
            <a:chOff x="-1212797" y="-1212797"/>
            <a:chExt cx="2642716" cy="2307605"/>
          </a:xfrm>
        </p:grpSpPr>
        <p:sp>
          <p:nvSpPr>
            <p:cNvPr id="15" name="椭圆 14"/>
            <p:cNvSpPr/>
            <p:nvPr/>
          </p:nvSpPr>
          <p:spPr>
            <a:xfrm>
              <a:off x="-1212797" y="-1212797"/>
              <a:ext cx="2307605" cy="2307605"/>
            </a:xfrm>
            <a:prstGeom prst="ellipse">
              <a:avLst/>
            </a:prstGeom>
            <a:solidFill>
              <a:srgbClr val="4569CE"/>
            </a:solidFill>
            <a:ln>
              <a:noFill/>
            </a:ln>
            <a:effectLst>
              <a:outerShdw blurRad="203200" dist="38100" dir="2700000" sx="103000" sy="103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-702624" y="90737"/>
              <a:ext cx="213254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>
                  <a:solidFill>
                    <a:schemeClr val="bg1"/>
                  </a:solidFill>
                  <a:latin typeface="Arial Black" panose="020B0A04020102020204" pitchFamily="34" charset="0"/>
                  <a:ea typeface="思源黑体 CN Bold" panose="020B0800000000000000" pitchFamily="34" charset="-122"/>
                </a:rPr>
                <a:t>03</a:t>
              </a:r>
              <a:endParaRPr lang="zh-CN" altLang="en-US" sz="2700">
                <a:solidFill>
                  <a:schemeClr val="bg1"/>
                </a:solidFill>
                <a:latin typeface="Arial Black" panose="020B0A04020102020204" pitchFamily="34" charset="0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17" name="椭圆 16"/>
          <p:cNvSpPr/>
          <p:nvPr userDrawn="1"/>
        </p:nvSpPr>
        <p:spPr>
          <a:xfrm>
            <a:off x="7924952" y="4761780"/>
            <a:ext cx="274350" cy="274350"/>
          </a:xfrm>
          <a:prstGeom prst="ellipse">
            <a:avLst/>
          </a:prstGeom>
          <a:solidFill>
            <a:srgbClr val="4569CE"/>
          </a:solidFill>
          <a:ln>
            <a:noFill/>
          </a:ln>
          <a:effectLst>
            <a:outerShdw blurRad="2032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  <p:sp>
        <p:nvSpPr>
          <p:cNvPr id="18" name="椭圆 17"/>
          <p:cNvSpPr/>
          <p:nvPr userDrawn="1"/>
        </p:nvSpPr>
        <p:spPr>
          <a:xfrm>
            <a:off x="8933977" y="4849438"/>
            <a:ext cx="137175" cy="137175"/>
          </a:xfrm>
          <a:prstGeom prst="ellipse">
            <a:avLst/>
          </a:prstGeom>
          <a:solidFill>
            <a:srgbClr val="4569CE"/>
          </a:solidFill>
          <a:ln>
            <a:noFill/>
          </a:ln>
          <a:effectLst>
            <a:outerShdw blurRad="2032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9" name="椭圆 18"/>
          <p:cNvSpPr/>
          <p:nvPr userDrawn="1"/>
        </p:nvSpPr>
        <p:spPr>
          <a:xfrm>
            <a:off x="8480457" y="4637985"/>
            <a:ext cx="328421" cy="32842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2700000" sx="112000" sy="112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  <p:hf sldNum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909598" y="-909598"/>
            <a:ext cx="1982037" cy="1730704"/>
            <a:chOff x="-1212797" y="-1212797"/>
            <a:chExt cx="2642716" cy="2307605"/>
          </a:xfrm>
        </p:grpSpPr>
        <p:sp>
          <p:nvSpPr>
            <p:cNvPr id="3" name="椭圆 2"/>
            <p:cNvSpPr/>
            <p:nvPr/>
          </p:nvSpPr>
          <p:spPr>
            <a:xfrm>
              <a:off x="-1212797" y="-1212797"/>
              <a:ext cx="2307605" cy="2307605"/>
            </a:xfrm>
            <a:prstGeom prst="ellipse">
              <a:avLst/>
            </a:prstGeom>
            <a:solidFill>
              <a:srgbClr val="4569CE"/>
            </a:solidFill>
            <a:ln>
              <a:noFill/>
            </a:ln>
            <a:effectLst>
              <a:outerShdw blurRad="203200" dist="38100" dir="2700000" sx="103000" sy="103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-702624" y="90737"/>
              <a:ext cx="213254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>
                  <a:solidFill>
                    <a:schemeClr val="bg1"/>
                  </a:solidFill>
                  <a:latin typeface="Arial Black" panose="020B0A04020102020204" pitchFamily="34" charset="0"/>
                  <a:ea typeface="思源黑体 CN Bold" panose="020B0800000000000000" pitchFamily="34" charset="-122"/>
                </a:rPr>
                <a:t>04</a:t>
              </a:r>
              <a:endParaRPr lang="zh-CN" altLang="en-US" sz="2700">
                <a:solidFill>
                  <a:schemeClr val="bg1"/>
                </a:solidFill>
                <a:latin typeface="Arial Black" panose="020B0A04020102020204" pitchFamily="34" charset="0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椭圆 4"/>
          <p:cNvSpPr/>
          <p:nvPr userDrawn="1"/>
        </p:nvSpPr>
        <p:spPr>
          <a:xfrm>
            <a:off x="7924952" y="4761780"/>
            <a:ext cx="274350" cy="274350"/>
          </a:xfrm>
          <a:prstGeom prst="ellipse">
            <a:avLst/>
          </a:prstGeom>
          <a:solidFill>
            <a:srgbClr val="4569CE"/>
          </a:solidFill>
          <a:ln>
            <a:noFill/>
          </a:ln>
          <a:effectLst>
            <a:outerShdw blurRad="2032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  <p:sp>
        <p:nvSpPr>
          <p:cNvPr id="6" name="椭圆 5"/>
          <p:cNvSpPr/>
          <p:nvPr userDrawn="1"/>
        </p:nvSpPr>
        <p:spPr>
          <a:xfrm>
            <a:off x="8933977" y="4849438"/>
            <a:ext cx="137175" cy="137175"/>
          </a:xfrm>
          <a:prstGeom prst="ellipse">
            <a:avLst/>
          </a:prstGeom>
          <a:solidFill>
            <a:srgbClr val="4569CE"/>
          </a:solidFill>
          <a:ln>
            <a:noFill/>
          </a:ln>
          <a:effectLst>
            <a:outerShdw blurRad="2032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8480457" y="4637985"/>
            <a:ext cx="328421" cy="32842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2700000" sx="112000" sy="112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  <p:hf sldNum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7B1E73-58F8-47C8-B737-0B789B902965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0EA5325-0DBF-4585-B47E-1EE83AAB3E66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C2B34AC-B0A8-4A51-B624-DCBB142A12FC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CD73268-69DF-48B5-9A7A-6C5288093738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  <p:pic>
        <p:nvPicPr>
          <p:cNvPr id="5" name="墨迹 6"/>
          <p:cNvPicPr/>
          <p:nvPr/>
        </p:nvPicPr>
        <p:blipFill>
          <a:blip r:embed="rId2"/>
          <a:stretch>
            <a:fillRect/>
          </a:stretch>
        </p:blipFill>
        <p:spPr>
          <a:xfrm>
            <a:off x="-1286677" y="471795"/>
            <a:ext cx="36000" cy="162000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270030" y="494801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8873970" y="0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888CEA-CDEE-4E3F-9DCB-4831CA89561F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A9D3085-A3E1-4E57-972A-0AACE9855E29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A804170-3F3A-4EEE-AC2D-18ED0D3A7C0F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5BAD132-33FF-47DC-953E-D6B555D55082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909598" y="-909598"/>
            <a:ext cx="1982037" cy="1730704"/>
            <a:chOff x="-1212797" y="-1212797"/>
            <a:chExt cx="2642716" cy="2307605"/>
          </a:xfrm>
        </p:grpSpPr>
        <p:sp>
          <p:nvSpPr>
            <p:cNvPr id="3" name="椭圆 2"/>
            <p:cNvSpPr/>
            <p:nvPr/>
          </p:nvSpPr>
          <p:spPr>
            <a:xfrm>
              <a:off x="-1212797" y="-1212797"/>
              <a:ext cx="2307605" cy="2307605"/>
            </a:xfrm>
            <a:prstGeom prst="ellipse">
              <a:avLst/>
            </a:prstGeom>
            <a:solidFill>
              <a:srgbClr val="4569CE"/>
            </a:solidFill>
            <a:ln>
              <a:noFill/>
            </a:ln>
            <a:effectLst>
              <a:outerShdw blurRad="203200" dist="38100" dir="2700000" sx="103000" sy="103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-702624" y="90737"/>
              <a:ext cx="213254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>
                  <a:solidFill>
                    <a:schemeClr val="bg1"/>
                  </a:solidFill>
                  <a:latin typeface="Arial Black" panose="020B0A04020102020204" pitchFamily="34" charset="0"/>
                  <a:ea typeface="思源黑体 CN Bold" panose="020B0800000000000000" pitchFamily="34" charset="-122"/>
                </a:rPr>
                <a:t>05</a:t>
              </a:r>
              <a:endParaRPr lang="zh-CN" altLang="en-US" sz="2700">
                <a:solidFill>
                  <a:schemeClr val="bg1"/>
                </a:solidFill>
                <a:latin typeface="Arial Black" panose="020B0A04020102020204" pitchFamily="34" charset="0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椭圆 4"/>
          <p:cNvSpPr/>
          <p:nvPr userDrawn="1"/>
        </p:nvSpPr>
        <p:spPr>
          <a:xfrm>
            <a:off x="7924952" y="4761780"/>
            <a:ext cx="274350" cy="274350"/>
          </a:xfrm>
          <a:prstGeom prst="ellipse">
            <a:avLst/>
          </a:prstGeom>
          <a:solidFill>
            <a:srgbClr val="4569CE"/>
          </a:solidFill>
          <a:ln>
            <a:noFill/>
          </a:ln>
          <a:effectLst>
            <a:outerShdw blurRad="2032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  <p:sp>
        <p:nvSpPr>
          <p:cNvPr id="6" name="椭圆 5"/>
          <p:cNvSpPr/>
          <p:nvPr userDrawn="1"/>
        </p:nvSpPr>
        <p:spPr>
          <a:xfrm>
            <a:off x="8933977" y="4849438"/>
            <a:ext cx="137175" cy="137175"/>
          </a:xfrm>
          <a:prstGeom prst="ellipse">
            <a:avLst/>
          </a:prstGeom>
          <a:solidFill>
            <a:srgbClr val="4569CE"/>
          </a:solidFill>
          <a:ln>
            <a:noFill/>
          </a:ln>
          <a:effectLst>
            <a:outerShdw blurRad="2032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8480457" y="4637985"/>
            <a:ext cx="328421" cy="32842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2700000" sx="112000" sy="112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  <p:hf sldNum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2"/>
            <a:ext cx="8229600" cy="33944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8" Type="http://schemas.openxmlformats.org/officeDocument/2006/relationships/theme" Target="../theme/theme1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</p:sldLayoutIdLst>
  <p:transition/>
  <p:hf sldNum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9" Type="http://schemas.openxmlformats.org/officeDocument/2006/relationships/notesSlide" Target="../notesSlides/notesSlide1.xml"/><Relationship Id="rId18" Type="http://schemas.openxmlformats.org/officeDocument/2006/relationships/slideLayout" Target="../slideLayouts/slideLayout13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1" Type="http://schemas.openxmlformats.org/officeDocument/2006/relationships/slideLayout" Target="../slideLayouts/slideLayout26.xml"/><Relationship Id="rId20" Type="http://schemas.openxmlformats.org/officeDocument/2006/relationships/tags" Target="../tags/tag35.xml"/><Relationship Id="rId2" Type="http://schemas.microsoft.com/office/2007/relationships/hdphoto" Target="../media/image13.wdp"/><Relationship Id="rId19" Type="http://schemas.openxmlformats.org/officeDocument/2006/relationships/tags" Target="../tags/tag34.xml"/><Relationship Id="rId18" Type="http://schemas.openxmlformats.org/officeDocument/2006/relationships/tags" Target="../tags/tag33.xml"/><Relationship Id="rId17" Type="http://schemas.openxmlformats.org/officeDocument/2006/relationships/tags" Target="../tags/tag32.xml"/><Relationship Id="rId16" Type="http://schemas.openxmlformats.org/officeDocument/2006/relationships/tags" Target="../tags/tag31.xml"/><Relationship Id="rId15" Type="http://schemas.openxmlformats.org/officeDocument/2006/relationships/tags" Target="../tags/tag30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8" Type="http://schemas.openxmlformats.org/officeDocument/2006/relationships/image" Target="../media/image15.jpeg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0" Type="http://schemas.openxmlformats.org/officeDocument/2006/relationships/slideLayout" Target="../slideLayouts/slideLayout15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42.xml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2"/>
          <p:cNvSpPr/>
          <p:nvPr/>
        </p:nvSpPr>
        <p:spPr>
          <a:xfrm rot="9619691">
            <a:off x="-2116236" y="-2420112"/>
            <a:ext cx="7370498" cy="7216073"/>
          </a:xfrm>
          <a:custGeom>
            <a:avLst/>
            <a:gdLst>
              <a:gd name="connsiteX0" fmla="*/ 2774512 w 5577931"/>
              <a:gd name="connsiteY0" fmla="*/ 1 h 5298665"/>
              <a:gd name="connsiteX1" fmla="*/ 60340 w 5577931"/>
              <a:gd name="connsiteY1" fmla="*/ 4702630 h 5298665"/>
              <a:gd name="connsiteX2" fmla="*/ 5517712 w 5577931"/>
              <a:gd name="connsiteY2" fmla="*/ 4717144 h 5298665"/>
              <a:gd name="connsiteX3" fmla="*/ 2774512 w 5577931"/>
              <a:gd name="connsiteY3" fmla="*/ 1 h 5298665"/>
              <a:gd name="connsiteX0-1" fmla="*/ 2905219 w 5708638"/>
              <a:gd name="connsiteY0-2" fmla="*/ 1 h 5617914"/>
              <a:gd name="connsiteX1-3" fmla="*/ 191047 w 5708638"/>
              <a:gd name="connsiteY1-4" fmla="*/ 4702630 h 5617914"/>
              <a:gd name="connsiteX2-5" fmla="*/ 5648419 w 5708638"/>
              <a:gd name="connsiteY2-6" fmla="*/ 4717144 h 5617914"/>
              <a:gd name="connsiteX3-7" fmla="*/ 2905219 w 5708638"/>
              <a:gd name="connsiteY3-8" fmla="*/ 1 h 5617914"/>
              <a:gd name="connsiteX0-9" fmla="*/ 2905219 w 5812109"/>
              <a:gd name="connsiteY0-10" fmla="*/ 1 h 5729032"/>
              <a:gd name="connsiteX1-11" fmla="*/ 191047 w 5812109"/>
              <a:gd name="connsiteY1-12" fmla="*/ 4702630 h 5729032"/>
              <a:gd name="connsiteX2-13" fmla="*/ 5648419 w 5812109"/>
              <a:gd name="connsiteY2-14" fmla="*/ 4717144 h 5729032"/>
              <a:gd name="connsiteX3-15" fmla="*/ 2905219 w 5812109"/>
              <a:gd name="connsiteY3-16" fmla="*/ 1 h 5729032"/>
              <a:gd name="connsiteX0-17" fmla="*/ 2926892 w 5853185"/>
              <a:gd name="connsiteY0-18" fmla="*/ 1519 h 5730550"/>
              <a:gd name="connsiteX1-19" fmla="*/ 212720 w 5853185"/>
              <a:gd name="connsiteY1-20" fmla="*/ 4704148 h 5730550"/>
              <a:gd name="connsiteX2-21" fmla="*/ 5670092 w 5853185"/>
              <a:gd name="connsiteY2-22" fmla="*/ 4718662 h 5730550"/>
              <a:gd name="connsiteX3-23" fmla="*/ 2926892 w 5853185"/>
              <a:gd name="connsiteY3-24" fmla="*/ 1519 h 57305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853185" h="5730550">
                <a:moveTo>
                  <a:pt x="2926892" y="1519"/>
                </a:moveTo>
                <a:cubicBezTo>
                  <a:pt x="1639759" y="-79831"/>
                  <a:pt x="-719922" y="3125578"/>
                  <a:pt x="212720" y="4704148"/>
                </a:cubicBezTo>
                <a:cubicBezTo>
                  <a:pt x="1145362" y="6282718"/>
                  <a:pt x="4821525" y="5841147"/>
                  <a:pt x="5670092" y="4718662"/>
                </a:cubicBezTo>
                <a:cubicBezTo>
                  <a:pt x="6518659" y="3596177"/>
                  <a:pt x="4214025" y="82869"/>
                  <a:pt x="2926892" y="1519"/>
                </a:cubicBezTo>
                <a:close/>
              </a:path>
            </a:pathLst>
          </a:custGeom>
          <a:solidFill>
            <a:srgbClr val="4569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任意多边形: 形状 3"/>
          <p:cNvSpPr/>
          <p:nvPr/>
        </p:nvSpPr>
        <p:spPr>
          <a:xfrm rot="9619691">
            <a:off x="-1715592" y="-2027862"/>
            <a:ext cx="6569208" cy="6431572"/>
          </a:xfrm>
          <a:custGeom>
            <a:avLst/>
            <a:gdLst>
              <a:gd name="connsiteX0" fmla="*/ 2774512 w 5577931"/>
              <a:gd name="connsiteY0" fmla="*/ 1 h 5298665"/>
              <a:gd name="connsiteX1" fmla="*/ 60340 w 5577931"/>
              <a:gd name="connsiteY1" fmla="*/ 4702630 h 5298665"/>
              <a:gd name="connsiteX2" fmla="*/ 5517712 w 5577931"/>
              <a:gd name="connsiteY2" fmla="*/ 4717144 h 5298665"/>
              <a:gd name="connsiteX3" fmla="*/ 2774512 w 5577931"/>
              <a:gd name="connsiteY3" fmla="*/ 1 h 5298665"/>
              <a:gd name="connsiteX0-1" fmla="*/ 2905219 w 5708638"/>
              <a:gd name="connsiteY0-2" fmla="*/ 1 h 5617914"/>
              <a:gd name="connsiteX1-3" fmla="*/ 191047 w 5708638"/>
              <a:gd name="connsiteY1-4" fmla="*/ 4702630 h 5617914"/>
              <a:gd name="connsiteX2-5" fmla="*/ 5648419 w 5708638"/>
              <a:gd name="connsiteY2-6" fmla="*/ 4717144 h 5617914"/>
              <a:gd name="connsiteX3-7" fmla="*/ 2905219 w 5708638"/>
              <a:gd name="connsiteY3-8" fmla="*/ 1 h 5617914"/>
              <a:gd name="connsiteX0-9" fmla="*/ 2905219 w 5812109"/>
              <a:gd name="connsiteY0-10" fmla="*/ 1 h 5729032"/>
              <a:gd name="connsiteX1-11" fmla="*/ 191047 w 5812109"/>
              <a:gd name="connsiteY1-12" fmla="*/ 4702630 h 5729032"/>
              <a:gd name="connsiteX2-13" fmla="*/ 5648419 w 5812109"/>
              <a:gd name="connsiteY2-14" fmla="*/ 4717144 h 5729032"/>
              <a:gd name="connsiteX3-15" fmla="*/ 2905219 w 5812109"/>
              <a:gd name="connsiteY3-16" fmla="*/ 1 h 5729032"/>
              <a:gd name="connsiteX0-17" fmla="*/ 2926892 w 5853185"/>
              <a:gd name="connsiteY0-18" fmla="*/ 1519 h 5730550"/>
              <a:gd name="connsiteX1-19" fmla="*/ 212720 w 5853185"/>
              <a:gd name="connsiteY1-20" fmla="*/ 4704148 h 5730550"/>
              <a:gd name="connsiteX2-21" fmla="*/ 5670092 w 5853185"/>
              <a:gd name="connsiteY2-22" fmla="*/ 4718662 h 5730550"/>
              <a:gd name="connsiteX3-23" fmla="*/ 2926892 w 5853185"/>
              <a:gd name="connsiteY3-24" fmla="*/ 1519 h 57305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853185" h="5730550">
                <a:moveTo>
                  <a:pt x="2926892" y="1519"/>
                </a:moveTo>
                <a:cubicBezTo>
                  <a:pt x="1639759" y="-79831"/>
                  <a:pt x="-719922" y="3125578"/>
                  <a:pt x="212720" y="4704148"/>
                </a:cubicBezTo>
                <a:cubicBezTo>
                  <a:pt x="1145362" y="6282718"/>
                  <a:pt x="4821525" y="5841147"/>
                  <a:pt x="5670092" y="4718662"/>
                </a:cubicBezTo>
                <a:cubicBezTo>
                  <a:pt x="6518659" y="3596177"/>
                  <a:pt x="4214025" y="82869"/>
                  <a:pt x="2926892" y="1519"/>
                </a:cubicBezTo>
                <a:close/>
              </a:path>
            </a:pathLst>
          </a:custGeom>
          <a:solidFill>
            <a:srgbClr val="4569C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任意多边形: 形状 4"/>
          <p:cNvSpPr/>
          <p:nvPr/>
        </p:nvSpPr>
        <p:spPr>
          <a:xfrm rot="9619691">
            <a:off x="-1341249" y="-1661362"/>
            <a:ext cx="5820523" cy="5698572"/>
          </a:xfrm>
          <a:custGeom>
            <a:avLst/>
            <a:gdLst>
              <a:gd name="connsiteX0" fmla="*/ 2774512 w 5577931"/>
              <a:gd name="connsiteY0" fmla="*/ 1 h 5298665"/>
              <a:gd name="connsiteX1" fmla="*/ 60340 w 5577931"/>
              <a:gd name="connsiteY1" fmla="*/ 4702630 h 5298665"/>
              <a:gd name="connsiteX2" fmla="*/ 5517712 w 5577931"/>
              <a:gd name="connsiteY2" fmla="*/ 4717144 h 5298665"/>
              <a:gd name="connsiteX3" fmla="*/ 2774512 w 5577931"/>
              <a:gd name="connsiteY3" fmla="*/ 1 h 5298665"/>
              <a:gd name="connsiteX0-1" fmla="*/ 2905219 w 5708638"/>
              <a:gd name="connsiteY0-2" fmla="*/ 1 h 5617914"/>
              <a:gd name="connsiteX1-3" fmla="*/ 191047 w 5708638"/>
              <a:gd name="connsiteY1-4" fmla="*/ 4702630 h 5617914"/>
              <a:gd name="connsiteX2-5" fmla="*/ 5648419 w 5708638"/>
              <a:gd name="connsiteY2-6" fmla="*/ 4717144 h 5617914"/>
              <a:gd name="connsiteX3-7" fmla="*/ 2905219 w 5708638"/>
              <a:gd name="connsiteY3-8" fmla="*/ 1 h 5617914"/>
              <a:gd name="connsiteX0-9" fmla="*/ 2905219 w 5812109"/>
              <a:gd name="connsiteY0-10" fmla="*/ 1 h 5729032"/>
              <a:gd name="connsiteX1-11" fmla="*/ 191047 w 5812109"/>
              <a:gd name="connsiteY1-12" fmla="*/ 4702630 h 5729032"/>
              <a:gd name="connsiteX2-13" fmla="*/ 5648419 w 5812109"/>
              <a:gd name="connsiteY2-14" fmla="*/ 4717144 h 5729032"/>
              <a:gd name="connsiteX3-15" fmla="*/ 2905219 w 5812109"/>
              <a:gd name="connsiteY3-16" fmla="*/ 1 h 5729032"/>
              <a:gd name="connsiteX0-17" fmla="*/ 2926892 w 5853185"/>
              <a:gd name="connsiteY0-18" fmla="*/ 1519 h 5730550"/>
              <a:gd name="connsiteX1-19" fmla="*/ 212720 w 5853185"/>
              <a:gd name="connsiteY1-20" fmla="*/ 4704148 h 5730550"/>
              <a:gd name="connsiteX2-21" fmla="*/ 5670092 w 5853185"/>
              <a:gd name="connsiteY2-22" fmla="*/ 4718662 h 5730550"/>
              <a:gd name="connsiteX3-23" fmla="*/ 2926892 w 5853185"/>
              <a:gd name="connsiteY3-24" fmla="*/ 1519 h 57305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853185" h="5730550">
                <a:moveTo>
                  <a:pt x="2926892" y="1519"/>
                </a:moveTo>
                <a:cubicBezTo>
                  <a:pt x="1639759" y="-79831"/>
                  <a:pt x="-719922" y="3125578"/>
                  <a:pt x="212720" y="4704148"/>
                </a:cubicBezTo>
                <a:cubicBezTo>
                  <a:pt x="1145362" y="6282718"/>
                  <a:pt x="4821525" y="5841147"/>
                  <a:pt x="5670092" y="4718662"/>
                </a:cubicBezTo>
                <a:cubicBezTo>
                  <a:pt x="6518659" y="3596177"/>
                  <a:pt x="4214025" y="82869"/>
                  <a:pt x="2926892" y="1519"/>
                </a:cubicBezTo>
                <a:close/>
              </a:path>
            </a:pathLst>
          </a:custGeom>
          <a:solidFill>
            <a:srgbClr val="456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占位符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3" r="16343"/>
          <a:stretch>
            <a:fillRect/>
          </a:stretch>
        </p:blipFill>
        <p:spPr>
          <a:xfrm>
            <a:off x="-1233594" y="-1442515"/>
            <a:ext cx="5037293" cy="4989917"/>
          </a:xfrm>
          <a:custGeom>
            <a:avLst/>
            <a:gdLst>
              <a:gd name="connsiteX0" fmla="*/ 4424921 w 6716391"/>
              <a:gd name="connsiteY0" fmla="*/ 830 h 6653223"/>
              <a:gd name="connsiteX1" fmla="*/ 5967691 w 6716391"/>
              <a:gd name="connsiteY1" fmla="*/ 459956 h 6653223"/>
              <a:gd name="connsiteX2" fmla="*/ 4847092 w 6716391"/>
              <a:gd name="connsiteY2" fmla="*/ 6613990 h 6653223"/>
              <a:gd name="connsiteX3" fmla="*/ 41876 w 6716391"/>
              <a:gd name="connsiteY3" fmla="*/ 2560660 h 6653223"/>
              <a:gd name="connsiteX4" fmla="*/ 4424921 w 6716391"/>
              <a:gd name="connsiteY4" fmla="*/ 830 h 6653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6391" h="6653223">
                <a:moveTo>
                  <a:pt x="4424921" y="830"/>
                </a:moveTo>
                <a:cubicBezTo>
                  <a:pt x="5018681" y="-11953"/>
                  <a:pt x="5561709" y="122269"/>
                  <a:pt x="5967691" y="459956"/>
                </a:cubicBezTo>
                <a:cubicBezTo>
                  <a:pt x="7591619" y="1810706"/>
                  <a:pt x="6274929" y="6203070"/>
                  <a:pt x="4847092" y="6613990"/>
                </a:cubicBezTo>
                <a:cubicBezTo>
                  <a:pt x="3419254" y="7024911"/>
                  <a:pt x="-443338" y="4107425"/>
                  <a:pt x="41876" y="2560660"/>
                </a:cubicBezTo>
                <a:cubicBezTo>
                  <a:pt x="405786" y="1400587"/>
                  <a:pt x="2643643" y="39181"/>
                  <a:pt x="4424921" y="830"/>
                </a:cubicBezTo>
                <a:close/>
              </a:path>
            </a:pathLst>
          </a:custGeom>
        </p:spPr>
      </p:pic>
      <p:sp>
        <p:nvSpPr>
          <p:cNvPr id="10" name="椭圆 9"/>
          <p:cNvSpPr/>
          <p:nvPr/>
        </p:nvSpPr>
        <p:spPr>
          <a:xfrm>
            <a:off x="8278648" y="3985251"/>
            <a:ext cx="1730704" cy="1730704"/>
          </a:xfrm>
          <a:prstGeom prst="ellipse">
            <a:avLst/>
          </a:prstGeom>
          <a:solidFill>
            <a:srgbClr val="4569CE"/>
          </a:solidFill>
          <a:ln>
            <a:noFill/>
          </a:ln>
          <a:effectLst>
            <a:outerShdw blurRad="2032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3893582" y="2027692"/>
            <a:ext cx="5114790" cy="132207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sz="2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defRPr>
            </a:lvl1pPr>
          </a:lstStyle>
          <a:p>
            <a:pPr algn="r">
              <a:defRPr/>
            </a:pPr>
            <a:r>
              <a:rPr lang="en-US" altLang="zh-CN" sz="4000" spc="0" dirty="0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GLW590-18.5-S</a:t>
            </a:r>
            <a:r>
              <a:rPr lang="zh-CN" altLang="en-US" sz="4000" spc="0" dirty="0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往复式给煤机</a:t>
            </a:r>
            <a:endParaRPr lang="zh-CN" altLang="en-US" sz="4000" spc="0" dirty="0">
              <a:solidFill>
                <a:srgbClr val="4569C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: 圆角 38"/>
          <p:cNvSpPr/>
          <p:nvPr/>
        </p:nvSpPr>
        <p:spPr>
          <a:xfrm>
            <a:off x="5268595" y="3602355"/>
            <a:ext cx="1710055" cy="318770"/>
          </a:xfrm>
          <a:prstGeom prst="roundRect">
            <a:avLst>
              <a:gd name="adj" fmla="val 50000"/>
            </a:avLst>
          </a:prstGeom>
          <a:solidFill>
            <a:srgbClr val="4569CE"/>
          </a:solidFill>
          <a:ln>
            <a:noFill/>
          </a:ln>
          <a:effectLst>
            <a:outerShdw blurRad="101600" dist="38100" dir="2700000" sx="103000" sy="103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5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汇报人：</a:t>
            </a:r>
            <a:r>
              <a:rPr lang="en-US" sz="1015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Kuangan001</a:t>
            </a:r>
            <a:endParaRPr lang="en-US" sz="1015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186464" y="909671"/>
            <a:ext cx="2014742" cy="1117600"/>
          </a:xfrm>
          <a:prstGeom prst="rect">
            <a:avLst/>
          </a:prstGeom>
        </p:spPr>
        <p:txBody>
          <a:bodyPr wrap="square" lIns="38576" tIns="19289" rIns="38576" bIns="19289" anchor="ctr" anchorCtr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5400" dirty="0">
                <a:ln w="19050">
                  <a:noFill/>
                </a:ln>
                <a:solidFill>
                  <a:srgbClr val="4569CE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2025</a:t>
            </a:r>
            <a:endParaRPr lang="zh-CN" altLang="en-US" sz="5400" dirty="0">
              <a:ln w="19050">
                <a:noFill/>
              </a:ln>
              <a:solidFill>
                <a:srgbClr val="4569CE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ecel="54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54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6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302 -4.32099E-06 L 0.01302 -4.32099E-06" pathEditMode="relative" rAng="0" ptsTypes="AA">
                                      <p:cBhvr>
                                        <p:cTn id="3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4" grpId="0"/>
      <p:bldP spid="16" grpId="0" bldLvl="0" animBg="1"/>
      <p:bldP spid="18" grpId="0"/>
      <p:bldP spid="1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-26617" y="-35243"/>
            <a:ext cx="5321468" cy="4706601"/>
            <a:chOff x="-35489" y="-46990"/>
            <a:chExt cx="7095290" cy="6275468"/>
          </a:xfrm>
        </p:grpSpPr>
        <p:sp>
          <p:nvSpPr>
            <p:cNvPr id="40" name="任意多边形: 形状 2"/>
            <p:cNvSpPr/>
            <p:nvPr/>
          </p:nvSpPr>
          <p:spPr>
            <a:xfrm flipH="1">
              <a:off x="-35489" y="-46990"/>
              <a:ext cx="6774348" cy="6001189"/>
            </a:xfrm>
            <a:custGeom>
              <a:avLst/>
              <a:gdLst>
                <a:gd name="connsiteX0" fmla="*/ 1746877 w 1752600"/>
                <a:gd name="connsiteY0" fmla="*/ 1071086 h 1552575"/>
                <a:gd name="connsiteX1" fmla="*/ 1746877 w 1752600"/>
                <a:gd name="connsiteY1" fmla="*/ 528161 h 1552575"/>
                <a:gd name="connsiteX2" fmla="*/ 1054410 w 1752600"/>
                <a:gd name="connsiteY2" fmla="*/ 7144 h 1552575"/>
                <a:gd name="connsiteX3" fmla="*/ 194302 w 1752600"/>
                <a:gd name="connsiteY3" fmla="*/ 7144 h 1552575"/>
                <a:gd name="connsiteX4" fmla="*/ 25709 w 1752600"/>
                <a:gd name="connsiteY4" fmla="*/ 1172051 h 1552575"/>
                <a:gd name="connsiteX5" fmla="*/ 454334 w 1752600"/>
                <a:gd name="connsiteY5" fmla="*/ 1536859 h 1552575"/>
                <a:gd name="connsiteX6" fmla="*/ 1746877 w 1752600"/>
                <a:gd name="connsiteY6" fmla="*/ 1071086 h 155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1552575">
                  <a:moveTo>
                    <a:pt x="1746877" y="1071086"/>
                  </a:moveTo>
                  <a:lnTo>
                    <a:pt x="1746877" y="528161"/>
                  </a:lnTo>
                  <a:cubicBezTo>
                    <a:pt x="1746877" y="528161"/>
                    <a:pt x="1423027" y="144304"/>
                    <a:pt x="1054410" y="7144"/>
                  </a:cubicBezTo>
                  <a:lnTo>
                    <a:pt x="194302" y="7144"/>
                  </a:lnTo>
                  <a:cubicBezTo>
                    <a:pt x="194302" y="7144"/>
                    <a:pt x="-62873" y="451961"/>
                    <a:pt x="25709" y="1172051"/>
                  </a:cubicBezTo>
                  <a:cubicBezTo>
                    <a:pt x="25709" y="1172051"/>
                    <a:pt x="66667" y="1635919"/>
                    <a:pt x="454334" y="1536859"/>
                  </a:cubicBezTo>
                  <a:cubicBezTo>
                    <a:pt x="454334" y="1537811"/>
                    <a:pt x="1266817" y="1353979"/>
                    <a:pt x="1746877" y="1071086"/>
                  </a:cubicBez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0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任意多边形: 形状 4"/>
            <p:cNvSpPr/>
            <p:nvPr/>
          </p:nvSpPr>
          <p:spPr>
            <a:xfrm flipH="1">
              <a:off x="-16599" y="4203537"/>
              <a:ext cx="4381237" cy="2024941"/>
            </a:xfrm>
            <a:custGeom>
              <a:avLst/>
              <a:gdLst>
                <a:gd name="connsiteX0" fmla="*/ 1131094 w 1133475"/>
                <a:gd name="connsiteY0" fmla="*/ 7144 h 523875"/>
                <a:gd name="connsiteX1" fmla="*/ 7144 w 1133475"/>
                <a:gd name="connsiteY1" fmla="*/ 52435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3475" h="523875">
                  <a:moveTo>
                    <a:pt x="1131094" y="7144"/>
                  </a:moveTo>
                  <a:cubicBezTo>
                    <a:pt x="1131094" y="7144"/>
                    <a:pt x="404336" y="394811"/>
                    <a:pt x="7144" y="524351"/>
                  </a:cubicBezTo>
                </a:path>
              </a:pathLst>
            </a:custGeom>
            <a:noFill/>
            <a:ln w="9525" cap="flat">
              <a:solidFill>
                <a:srgbClr val="4569C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0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任意多边形: 形状 5"/>
            <p:cNvSpPr/>
            <p:nvPr/>
          </p:nvSpPr>
          <p:spPr>
            <a:xfrm flipH="1">
              <a:off x="6139373" y="-20342"/>
              <a:ext cx="920428" cy="6248820"/>
            </a:xfrm>
            <a:custGeom>
              <a:avLst/>
              <a:gdLst>
                <a:gd name="connsiteX0" fmla="*/ 115073 w 238125"/>
                <a:gd name="connsiteY0" fmla="*/ 7144 h 1619250"/>
                <a:gd name="connsiteX1" fmla="*/ 238898 w 238125"/>
                <a:gd name="connsiteY1" fmla="*/ 1614011 h 16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1619250">
                  <a:moveTo>
                    <a:pt x="115073" y="7144"/>
                  </a:moveTo>
                  <a:cubicBezTo>
                    <a:pt x="115073" y="7144"/>
                    <a:pt x="-196394" y="972026"/>
                    <a:pt x="238898" y="1614011"/>
                  </a:cubicBezTo>
                </a:path>
              </a:pathLst>
            </a:custGeom>
            <a:noFill/>
            <a:ln w="9525" cap="flat">
              <a:solidFill>
                <a:srgbClr val="4569C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0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任意多边形: 形状 6"/>
            <p:cNvSpPr/>
            <p:nvPr/>
          </p:nvSpPr>
          <p:spPr>
            <a:xfrm flipH="1">
              <a:off x="-23058" y="-20617"/>
              <a:ext cx="1693587" cy="1104514"/>
            </a:xfrm>
            <a:custGeom>
              <a:avLst/>
              <a:gdLst>
                <a:gd name="connsiteX0" fmla="*/ 7144 w 438150"/>
                <a:gd name="connsiteY0" fmla="*/ 7144 h 285750"/>
                <a:gd name="connsiteX1" fmla="*/ 432911 w 438150"/>
                <a:gd name="connsiteY1" fmla="*/ 280511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8150" h="285750">
                  <a:moveTo>
                    <a:pt x="7144" y="7144"/>
                  </a:moveTo>
                  <a:cubicBezTo>
                    <a:pt x="7144" y="7144"/>
                    <a:pt x="340519" y="178594"/>
                    <a:pt x="432911" y="280511"/>
                  </a:cubicBezTo>
                </a:path>
              </a:pathLst>
            </a:custGeom>
            <a:noFill/>
            <a:ln w="9525" cap="flat">
              <a:solidFill>
                <a:srgbClr val="4569CE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0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Footer Text"/>
          <p:cNvSpPr txBox="1"/>
          <p:nvPr/>
        </p:nvSpPr>
        <p:spPr>
          <a:xfrm>
            <a:off x="5712888" y="455932"/>
            <a:ext cx="307647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dirty="0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目录</a:t>
            </a:r>
            <a:r>
              <a:rPr lang="en-US" altLang="zh-CN" sz="3600" b="1" dirty="0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/Contents</a:t>
            </a:r>
            <a:endParaRPr lang="en-US" sz="3600" b="1" dirty="0">
              <a:solidFill>
                <a:srgbClr val="4569C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>
            <p:custDataLst>
              <p:tags r:id="rId2"/>
            </p:custDataLst>
          </p:nvPr>
        </p:nvSpPr>
        <p:spPr>
          <a:xfrm rot="16200000">
            <a:off x="6827838" y="120015"/>
            <a:ext cx="742315" cy="2932430"/>
          </a:xfrm>
          <a:prstGeom prst="rect">
            <a:avLst/>
          </a:prstGeom>
        </p:spPr>
        <p:txBody>
          <a:bodyPr vert="eaVert" wrap="square" lIns="51435" tIns="25718" rIns="51435" bIns="25718" anchor="ctr" anchorCtr="1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GLW590-18.5-S</a:t>
            </a:r>
            <a:r>
              <a:rPr lang="zh-CN" altLang="en-US" sz="1600" b="1" dirty="0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往复式给煤机介绍</a:t>
            </a:r>
            <a:endParaRPr lang="zh-CN" altLang="en-US" sz="1600" b="1" dirty="0">
              <a:solidFill>
                <a:srgbClr val="4569C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5" name="组合 54"/>
          <p:cNvGrpSpPr/>
          <p:nvPr>
            <p:custDataLst>
              <p:tags r:id="rId3"/>
            </p:custDataLst>
          </p:nvPr>
        </p:nvGrpSpPr>
        <p:grpSpPr>
          <a:xfrm>
            <a:off x="5252331" y="1402365"/>
            <a:ext cx="451584" cy="451584"/>
            <a:chOff x="9060214" y="1108180"/>
            <a:chExt cx="535243" cy="535243"/>
          </a:xfrm>
        </p:grpSpPr>
        <p:sp>
          <p:nvSpPr>
            <p:cNvPr id="56" name="椭圆 55"/>
            <p:cNvSpPr/>
            <p:nvPr>
              <p:custDataLst>
                <p:tags r:id="rId4"/>
              </p:custDataLst>
            </p:nvPr>
          </p:nvSpPr>
          <p:spPr>
            <a:xfrm>
              <a:off x="9060214" y="1108180"/>
              <a:ext cx="535243" cy="535243"/>
            </a:xfrm>
            <a:prstGeom prst="ellipse">
              <a:avLst/>
            </a:prstGeom>
            <a:solidFill>
              <a:srgbClr val="4569CE"/>
            </a:solidFill>
            <a:ln>
              <a:noFill/>
            </a:ln>
            <a:effectLst>
              <a:outerShdw blurRad="203200" dist="38100" dir="2700000" sx="103000" sy="103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TextBox 11"/>
            <p:cNvSpPr txBox="1"/>
            <p:nvPr>
              <p:custDataLst>
                <p:tags r:id="rId5"/>
              </p:custDataLst>
            </p:nvPr>
          </p:nvSpPr>
          <p:spPr>
            <a:xfrm>
              <a:off x="9065795" y="1128162"/>
              <a:ext cx="524083" cy="497494"/>
            </a:xfrm>
            <a:prstGeom prst="rect">
              <a:avLst/>
            </a:prstGeom>
            <a:noFill/>
          </p:spPr>
          <p:txBody>
            <a:bodyPr wrap="square" lIns="51435" tIns="25718" rIns="51435" bIns="25718" rtlCol="0"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矩形 57"/>
          <p:cNvSpPr/>
          <p:nvPr>
            <p:custDataLst>
              <p:tags r:id="rId6"/>
            </p:custDataLst>
          </p:nvPr>
        </p:nvSpPr>
        <p:spPr>
          <a:xfrm rot="16200000">
            <a:off x="6828473" y="852805"/>
            <a:ext cx="742315" cy="2933700"/>
          </a:xfrm>
          <a:prstGeom prst="rect">
            <a:avLst/>
          </a:prstGeom>
        </p:spPr>
        <p:txBody>
          <a:bodyPr vert="eaVert" wrap="square" lIns="51435" tIns="25718" rIns="51435" bIns="25718" anchor="ctr" anchorCtr="1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GLW590-18.5-S</a:t>
            </a:r>
            <a:r>
              <a:rPr lang="zh-CN" altLang="en-US" sz="1600" b="1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往复式给煤机参数</a:t>
            </a:r>
            <a:endParaRPr lang="zh-CN" altLang="en-US" sz="1600" b="1">
              <a:solidFill>
                <a:srgbClr val="4569C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>
            <p:custDataLst>
              <p:tags r:id="rId7"/>
            </p:custDataLst>
          </p:nvPr>
        </p:nvGrpSpPr>
        <p:grpSpPr>
          <a:xfrm>
            <a:off x="5252331" y="2135708"/>
            <a:ext cx="451584" cy="451584"/>
            <a:chOff x="9060214" y="1108180"/>
            <a:chExt cx="535243" cy="535243"/>
          </a:xfrm>
        </p:grpSpPr>
        <p:sp>
          <p:nvSpPr>
            <p:cNvPr id="61" name="椭圆 60"/>
            <p:cNvSpPr/>
            <p:nvPr>
              <p:custDataLst>
                <p:tags r:id="rId8"/>
              </p:custDataLst>
            </p:nvPr>
          </p:nvSpPr>
          <p:spPr>
            <a:xfrm>
              <a:off x="9060214" y="1108180"/>
              <a:ext cx="535243" cy="535243"/>
            </a:xfrm>
            <a:prstGeom prst="ellipse">
              <a:avLst/>
            </a:prstGeom>
            <a:solidFill>
              <a:srgbClr val="4569CE"/>
            </a:solidFill>
            <a:ln>
              <a:noFill/>
            </a:ln>
            <a:effectLst>
              <a:outerShdw blurRad="203200" dist="38100" dir="2700000" sx="103000" sy="103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TextBox 11"/>
            <p:cNvSpPr txBox="1"/>
            <p:nvPr>
              <p:custDataLst>
                <p:tags r:id="rId9"/>
              </p:custDataLst>
            </p:nvPr>
          </p:nvSpPr>
          <p:spPr>
            <a:xfrm>
              <a:off x="9065794" y="1128162"/>
              <a:ext cx="524083" cy="497494"/>
            </a:xfrm>
            <a:prstGeom prst="rect">
              <a:avLst/>
            </a:prstGeom>
            <a:noFill/>
          </p:spPr>
          <p:txBody>
            <a:bodyPr wrap="square" lIns="51435" tIns="25718" rIns="51435" bIns="25718" rtlCol="0"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>
            <p:custDataLst>
              <p:tags r:id="rId10"/>
            </p:custDataLst>
          </p:nvPr>
        </p:nvSpPr>
        <p:spPr>
          <a:xfrm rot="16200000">
            <a:off x="6815138" y="1517015"/>
            <a:ext cx="742315" cy="2959735"/>
          </a:xfrm>
          <a:prstGeom prst="rect">
            <a:avLst/>
          </a:prstGeom>
        </p:spPr>
        <p:txBody>
          <a:bodyPr vert="eaVert" wrap="square" lIns="51435" tIns="25718" rIns="51435" bIns="25718" anchor="ctr" anchorCtr="1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GLW590-18.5-S</a:t>
            </a:r>
            <a:r>
              <a:rPr lang="zh-CN" altLang="en-US" sz="1600" b="1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往复式给煤机安装及使用</a:t>
            </a:r>
            <a:endParaRPr lang="zh-CN" altLang="en-US" sz="1600" b="1">
              <a:solidFill>
                <a:srgbClr val="4569C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5" name="组合 64"/>
          <p:cNvGrpSpPr/>
          <p:nvPr>
            <p:custDataLst>
              <p:tags r:id="rId11"/>
            </p:custDataLst>
          </p:nvPr>
        </p:nvGrpSpPr>
        <p:grpSpPr>
          <a:xfrm>
            <a:off x="5225883" y="2813282"/>
            <a:ext cx="451584" cy="451584"/>
            <a:chOff x="9060214" y="1108180"/>
            <a:chExt cx="535243" cy="535243"/>
          </a:xfrm>
        </p:grpSpPr>
        <p:sp>
          <p:nvSpPr>
            <p:cNvPr id="66" name="椭圆 65"/>
            <p:cNvSpPr/>
            <p:nvPr>
              <p:custDataLst>
                <p:tags r:id="rId12"/>
              </p:custDataLst>
            </p:nvPr>
          </p:nvSpPr>
          <p:spPr>
            <a:xfrm>
              <a:off x="9060214" y="1108180"/>
              <a:ext cx="535243" cy="535243"/>
            </a:xfrm>
            <a:prstGeom prst="ellipse">
              <a:avLst/>
            </a:prstGeom>
            <a:solidFill>
              <a:srgbClr val="4569CE"/>
            </a:solidFill>
            <a:ln>
              <a:noFill/>
            </a:ln>
            <a:effectLst>
              <a:outerShdw blurRad="203200" dist="38100" dir="2700000" sx="103000" sy="103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11"/>
            <p:cNvSpPr txBox="1"/>
            <p:nvPr>
              <p:custDataLst>
                <p:tags r:id="rId13"/>
              </p:custDataLst>
            </p:nvPr>
          </p:nvSpPr>
          <p:spPr>
            <a:xfrm>
              <a:off x="9065794" y="1128162"/>
              <a:ext cx="524084" cy="497494"/>
            </a:xfrm>
            <a:prstGeom prst="rect">
              <a:avLst/>
            </a:prstGeom>
            <a:noFill/>
          </p:spPr>
          <p:txBody>
            <a:bodyPr wrap="square" lIns="51435" tIns="25718" rIns="51435" bIns="25718" rtlCol="0"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8" name="矩形 67"/>
          <p:cNvSpPr/>
          <p:nvPr>
            <p:custDataLst>
              <p:tags r:id="rId14"/>
            </p:custDataLst>
          </p:nvPr>
        </p:nvSpPr>
        <p:spPr>
          <a:xfrm rot="16200000">
            <a:off x="6768148" y="2137410"/>
            <a:ext cx="742315" cy="3054350"/>
          </a:xfrm>
          <a:prstGeom prst="rect">
            <a:avLst/>
          </a:prstGeom>
        </p:spPr>
        <p:txBody>
          <a:bodyPr vert="eaVert" wrap="square" lIns="51435" tIns="25718" rIns="51435" bIns="25718" anchor="ctr" anchorCtr="1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GLW590-18.5-S</a:t>
            </a:r>
            <a:r>
              <a:rPr lang="zh-CN" altLang="en-US" sz="1600" b="1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往复式给煤机检修与维护</a:t>
            </a:r>
            <a:endParaRPr lang="zh-CN" altLang="en-US" sz="1600" b="1">
              <a:solidFill>
                <a:srgbClr val="4569C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0" name="组合 69"/>
          <p:cNvGrpSpPr/>
          <p:nvPr>
            <p:custDataLst>
              <p:tags r:id="rId15"/>
            </p:custDataLst>
          </p:nvPr>
        </p:nvGrpSpPr>
        <p:grpSpPr>
          <a:xfrm>
            <a:off x="5225883" y="3490855"/>
            <a:ext cx="451584" cy="451584"/>
            <a:chOff x="9060214" y="1108180"/>
            <a:chExt cx="535243" cy="535243"/>
          </a:xfrm>
        </p:grpSpPr>
        <p:sp>
          <p:nvSpPr>
            <p:cNvPr id="71" name="椭圆 70"/>
            <p:cNvSpPr/>
            <p:nvPr>
              <p:custDataLst>
                <p:tags r:id="rId16"/>
              </p:custDataLst>
            </p:nvPr>
          </p:nvSpPr>
          <p:spPr>
            <a:xfrm>
              <a:off x="9060214" y="1108180"/>
              <a:ext cx="535243" cy="535243"/>
            </a:xfrm>
            <a:prstGeom prst="ellipse">
              <a:avLst/>
            </a:prstGeom>
            <a:solidFill>
              <a:srgbClr val="4569CE"/>
            </a:solidFill>
            <a:ln>
              <a:noFill/>
            </a:ln>
            <a:effectLst>
              <a:outerShdw blurRad="203200" dist="38100" dir="2700000" sx="103000" sy="103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11"/>
            <p:cNvSpPr txBox="1"/>
            <p:nvPr>
              <p:custDataLst>
                <p:tags r:id="rId17"/>
              </p:custDataLst>
            </p:nvPr>
          </p:nvSpPr>
          <p:spPr>
            <a:xfrm>
              <a:off x="9065794" y="1128162"/>
              <a:ext cx="524083" cy="497494"/>
            </a:xfrm>
            <a:prstGeom prst="rect">
              <a:avLst/>
            </a:prstGeom>
            <a:noFill/>
          </p:spPr>
          <p:txBody>
            <a:bodyPr wrap="square" lIns="51435" tIns="25718" rIns="51435" bIns="25718" rtlCol="0"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2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4"/>
          <p:cNvSpPr txBox="1"/>
          <p:nvPr/>
        </p:nvSpPr>
        <p:spPr>
          <a:xfrm>
            <a:off x="0" y="5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8" grpId="0"/>
      <p:bldP spid="63" grpId="0"/>
      <p:bldP spid="6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2853690" y="193040"/>
            <a:ext cx="4088130" cy="4603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sz="2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defRPr>
            </a:lvl1pPr>
          </a:lstStyle>
          <a:p>
            <a:pPr algn="ctr">
              <a:defRPr/>
            </a:pP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【</a:t>
            </a:r>
            <a:r>
              <a:rPr lang="en-US" altLang="zh-CN" sz="1400" dirty="0">
                <a:solidFill>
                  <a:srgbClr val="4569C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GLW590-18.5-S</a:t>
            </a:r>
            <a:r>
              <a:rPr lang="zh-CN" altLang="en-US" sz="1400" dirty="0">
                <a:solidFill>
                  <a:srgbClr val="4569C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往复式给煤机介绍</a:t>
            </a: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】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68" y="2997776"/>
            <a:ext cx="3143836" cy="1473672"/>
          </a:xfrm>
          <a:prstGeom prst="rect">
            <a:avLst/>
          </a:prstGeom>
          <a:ln w="57150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6" name="矩形 25"/>
          <p:cNvSpPr/>
          <p:nvPr/>
        </p:nvSpPr>
        <p:spPr>
          <a:xfrm>
            <a:off x="3085465" y="1958340"/>
            <a:ext cx="4147185" cy="604520"/>
          </a:xfrm>
          <a:prstGeom prst="rect">
            <a:avLst/>
          </a:prstGeom>
        </p:spPr>
        <p:txBody>
          <a:bodyPr wrap="square" lIns="51435" tIns="25718" rIns="51435" bIns="25718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GLW590-18.5-S</a:t>
            </a: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往复式给煤机此系列给料机是由底架、传动平台、漏斗、闸门、曲柄连杆机构及滚轮等组成。</a:t>
            </a:r>
            <a:endParaRPr lang="zh-CN" altLang="en-US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2308367" y="207070"/>
            <a:ext cx="4527267" cy="4603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sz="2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defRPr>
            </a:lvl1pPr>
          </a:lstStyle>
          <a:p>
            <a:pPr algn="ctr">
              <a:defRPr/>
            </a:pP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【</a:t>
            </a:r>
            <a:r>
              <a:rPr lang="en-US" altLang="zh-CN" sz="1200" dirty="0">
                <a:solidFill>
                  <a:srgbClr val="4569C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GLW590-18.5-S</a:t>
            </a:r>
            <a:r>
              <a:rPr lang="zh-CN" altLang="en-US" sz="1200" dirty="0">
                <a:solidFill>
                  <a:srgbClr val="4569C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往复式给煤机</a:t>
            </a: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】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圆: 空心 22"/>
          <p:cNvSpPr/>
          <p:nvPr/>
        </p:nvSpPr>
        <p:spPr>
          <a:xfrm>
            <a:off x="1204595" y="2411095"/>
            <a:ext cx="1633220" cy="1633220"/>
          </a:xfrm>
          <a:prstGeom prst="donut">
            <a:avLst>
              <a:gd name="adj" fmla="val 8549"/>
            </a:avLst>
          </a:prstGeom>
          <a:solidFill>
            <a:srgbClr val="4569CE"/>
          </a:solidFill>
          <a:ln>
            <a:noFill/>
          </a:ln>
          <a:effectLst>
            <a:outerShdw blurRad="330200" dist="38100" algn="l" rotWithShape="0">
              <a:prstClr val="black">
                <a:alpha val="31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圆: 空心 25"/>
          <p:cNvSpPr/>
          <p:nvPr/>
        </p:nvSpPr>
        <p:spPr>
          <a:xfrm>
            <a:off x="3511550" y="1398270"/>
            <a:ext cx="2125345" cy="2125345"/>
          </a:xfrm>
          <a:prstGeom prst="donut">
            <a:avLst>
              <a:gd name="adj" fmla="val 8549"/>
            </a:avLst>
          </a:prstGeom>
          <a:solidFill>
            <a:srgbClr val="4569CE"/>
          </a:solidFill>
          <a:ln>
            <a:noFill/>
          </a:ln>
          <a:effectLst>
            <a:outerShdw blurRad="330200" dist="38100" algn="l" rotWithShape="0">
              <a:prstClr val="black">
                <a:alpha val="31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圆: 空心 28"/>
          <p:cNvSpPr/>
          <p:nvPr/>
        </p:nvSpPr>
        <p:spPr>
          <a:xfrm>
            <a:off x="6310630" y="2411095"/>
            <a:ext cx="1633220" cy="1633220"/>
          </a:xfrm>
          <a:prstGeom prst="donut">
            <a:avLst>
              <a:gd name="adj" fmla="val 8549"/>
            </a:avLst>
          </a:prstGeom>
          <a:solidFill>
            <a:srgbClr val="4569CE"/>
          </a:solidFill>
          <a:ln>
            <a:noFill/>
          </a:ln>
          <a:effectLst>
            <a:outerShdw blurRad="330200" dist="38100" algn="l" rotWithShape="0">
              <a:prstClr val="black">
                <a:alpha val="31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图片 3" descr="往复式给煤机 (2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5255" y="2586355"/>
            <a:ext cx="1273175" cy="1273175"/>
          </a:xfrm>
          <a:prstGeom prst="ellipse">
            <a:avLst/>
          </a:prstGeom>
        </p:spPr>
      </p:pic>
      <p:pic>
        <p:nvPicPr>
          <p:cNvPr id="5" name="图片 4" descr="往复式给煤机 (39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205" y="2586355"/>
            <a:ext cx="1273175" cy="1273175"/>
          </a:xfrm>
          <a:prstGeom prst="ellipse">
            <a:avLst/>
          </a:prstGeom>
        </p:spPr>
      </p:pic>
      <p:pic>
        <p:nvPicPr>
          <p:cNvPr id="6" name="图片 5" descr="往复式给煤机 (40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7770" y="1634490"/>
            <a:ext cx="1659255" cy="165925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5"/>
          <p:cNvSpPr/>
          <p:nvPr/>
        </p:nvSpPr>
        <p:spPr>
          <a:xfrm>
            <a:off x="1133475" y="1106004"/>
            <a:ext cx="2714625" cy="1589572"/>
          </a:xfrm>
          <a:prstGeom prst="roundRect">
            <a:avLst>
              <a:gd name="adj" fmla="val 5150"/>
            </a:avLst>
          </a:prstGeom>
          <a:solidFill>
            <a:schemeClr val="bg1"/>
          </a:solidFill>
          <a:ln w="28575">
            <a:solidFill>
              <a:srgbClr val="4569C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 bwMode="auto">
          <a:xfrm>
            <a:off x="2801620" y="210185"/>
            <a:ext cx="4176395" cy="4603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sz="2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defRPr>
            </a:lvl1pPr>
          </a:lstStyle>
          <a:p>
            <a:pPr algn="ctr">
              <a:defRPr/>
            </a:pP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【</a:t>
            </a:r>
            <a:r>
              <a:rPr lang="en-US" altLang="zh-CN" sz="1400">
                <a:solidFill>
                  <a:srgbClr val="4569C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GLW590-18.5-S</a:t>
            </a:r>
            <a:r>
              <a:rPr lang="zh-CN" altLang="en-US" sz="1400">
                <a:solidFill>
                  <a:srgbClr val="4569C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往复式给煤机参数</a:t>
            </a: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】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33855" y="1440180"/>
            <a:ext cx="1880870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规格型号</a:t>
            </a:r>
            <a:r>
              <a:rPr lang="en-US" altLang="zh-CN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GLW590-18.5-S</a:t>
            </a:r>
            <a:endParaRPr lang="en-US" altLang="zh-CN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功率</a:t>
            </a:r>
            <a:r>
              <a:rPr lang="en-US" altLang="zh-CN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kw18.5</a:t>
            </a:r>
            <a:endParaRPr lang="en-US" altLang="zh-CN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电压</a:t>
            </a:r>
            <a:r>
              <a:rPr lang="en-US" altLang="zh-CN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v380</a:t>
            </a: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～</a:t>
            </a:r>
            <a:r>
              <a:rPr lang="en-US" altLang="zh-CN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660</a:t>
            </a:r>
            <a:endParaRPr lang="en-US" altLang="zh-CN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1023964" y="1302026"/>
            <a:ext cx="250101" cy="1141095"/>
          </a:xfrm>
          <a:prstGeom prst="roundRect">
            <a:avLst>
              <a:gd name="adj" fmla="val 50000"/>
            </a:avLst>
          </a:prstGeom>
          <a:solidFill>
            <a:srgbClr val="4569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endParaRPr lang="zh-CN" altLang="en-US" sz="10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矩形: 圆角 106"/>
          <p:cNvSpPr/>
          <p:nvPr/>
        </p:nvSpPr>
        <p:spPr>
          <a:xfrm>
            <a:off x="5367226" y="1106004"/>
            <a:ext cx="2714625" cy="1589572"/>
          </a:xfrm>
          <a:prstGeom prst="roundRect">
            <a:avLst>
              <a:gd name="adj" fmla="val 5150"/>
            </a:avLst>
          </a:prstGeom>
          <a:solidFill>
            <a:schemeClr val="bg1"/>
          </a:solidFill>
          <a:ln w="28575">
            <a:solidFill>
              <a:srgbClr val="4569C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5692140" y="1410970"/>
            <a:ext cx="2212340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曲柄转速</a:t>
            </a:r>
            <a:r>
              <a:rPr lang="en-US" altLang="zh-CN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r/min62</a:t>
            </a:r>
            <a:endParaRPr lang="en-US" altLang="zh-CN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外形尺寸</a:t>
            </a:r>
            <a:r>
              <a:rPr lang="en-US" altLang="zh-CN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mm4740x1632x1543</a:t>
            </a:r>
            <a:endParaRPr lang="en-US" altLang="zh-CN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重量</a:t>
            </a:r>
            <a:r>
              <a:rPr lang="en-US" altLang="zh-CN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kg2880</a:t>
            </a:r>
            <a:endParaRPr lang="en-US" altLang="zh-CN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6" name="矩形: 圆角 115"/>
          <p:cNvSpPr/>
          <p:nvPr/>
        </p:nvSpPr>
        <p:spPr>
          <a:xfrm>
            <a:off x="5257715" y="1302026"/>
            <a:ext cx="250101" cy="1141095"/>
          </a:xfrm>
          <a:prstGeom prst="roundRect">
            <a:avLst>
              <a:gd name="adj" fmla="val 50000"/>
            </a:avLst>
          </a:prstGeom>
          <a:solidFill>
            <a:srgbClr val="4569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endParaRPr lang="zh-CN" altLang="en-US" sz="10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矩形: 圆角 116"/>
          <p:cNvSpPr/>
          <p:nvPr/>
        </p:nvSpPr>
        <p:spPr>
          <a:xfrm>
            <a:off x="1133475" y="3098188"/>
            <a:ext cx="2714625" cy="1589572"/>
          </a:xfrm>
          <a:prstGeom prst="roundRect">
            <a:avLst>
              <a:gd name="adj" fmla="val 5150"/>
            </a:avLst>
          </a:prstGeom>
          <a:solidFill>
            <a:schemeClr val="bg1"/>
          </a:solidFill>
          <a:ln w="28575">
            <a:solidFill>
              <a:srgbClr val="4569C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1517650" y="3406140"/>
            <a:ext cx="222250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适应环境防爆型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zui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大给料量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t/h590</a:t>
            </a:r>
            <a:endParaRPr lang="en-US" altLang="zh-CN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给料底盘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zui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大行程，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mm240</a:t>
            </a:r>
            <a:endParaRPr lang="en-US" altLang="zh-CN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6" name="矩形: 圆角 125"/>
          <p:cNvSpPr/>
          <p:nvPr/>
        </p:nvSpPr>
        <p:spPr>
          <a:xfrm>
            <a:off x="1023964" y="3294211"/>
            <a:ext cx="250101" cy="1141095"/>
          </a:xfrm>
          <a:prstGeom prst="roundRect">
            <a:avLst>
              <a:gd name="adj" fmla="val 50000"/>
            </a:avLst>
          </a:prstGeom>
          <a:solidFill>
            <a:srgbClr val="4569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endParaRPr lang="zh-CN" altLang="en-US" sz="10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5" name="62a2317b-9172-4208-a2c4-87f6108c5a8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flipH="1">
            <a:off x="5005684" y="2733535"/>
            <a:ext cx="3062792" cy="2261635"/>
            <a:chOff x="2976562" y="1120775"/>
            <a:chExt cx="6238876" cy="4606926"/>
          </a:xfrm>
        </p:grpSpPr>
        <p:sp>
          <p:nvSpPr>
            <p:cNvPr id="46" name="íS1ïḍê"/>
            <p:cNvSpPr/>
            <p:nvPr/>
          </p:nvSpPr>
          <p:spPr bwMode="auto">
            <a:xfrm>
              <a:off x="2976563" y="4273550"/>
              <a:ext cx="6238875" cy="781050"/>
            </a:xfrm>
            <a:custGeom>
              <a:avLst/>
              <a:gdLst>
                <a:gd name="T0" fmla="*/ 3377 w 3930"/>
                <a:gd name="T1" fmla="*/ 492 h 492"/>
                <a:gd name="T2" fmla="*/ 3930 w 3930"/>
                <a:gd name="T3" fmla="*/ 247 h 492"/>
                <a:gd name="T4" fmla="*/ 3377 w 3930"/>
                <a:gd name="T5" fmla="*/ 0 h 492"/>
                <a:gd name="T6" fmla="*/ 3377 w 3930"/>
                <a:gd name="T7" fmla="*/ 121 h 492"/>
                <a:gd name="T8" fmla="*/ 0 w 3930"/>
                <a:gd name="T9" fmla="*/ 121 h 492"/>
                <a:gd name="T10" fmla="*/ 0 w 3930"/>
                <a:gd name="T11" fmla="*/ 374 h 492"/>
                <a:gd name="T12" fmla="*/ 3377 w 3930"/>
                <a:gd name="T13" fmla="*/ 374 h 492"/>
                <a:gd name="T14" fmla="*/ 3377 w 3930"/>
                <a:gd name="T15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30" h="492">
                  <a:moveTo>
                    <a:pt x="3377" y="492"/>
                  </a:moveTo>
                  <a:lnTo>
                    <a:pt x="3930" y="247"/>
                  </a:lnTo>
                  <a:lnTo>
                    <a:pt x="3377" y="0"/>
                  </a:lnTo>
                  <a:lnTo>
                    <a:pt x="3377" y="121"/>
                  </a:lnTo>
                  <a:lnTo>
                    <a:pt x="0" y="121"/>
                  </a:lnTo>
                  <a:lnTo>
                    <a:pt x="0" y="374"/>
                  </a:lnTo>
                  <a:lnTo>
                    <a:pt x="3377" y="374"/>
                  </a:lnTo>
                  <a:lnTo>
                    <a:pt x="3377" y="492"/>
                  </a:ln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ïṩ1ïḍê"/>
            <p:cNvSpPr/>
            <p:nvPr/>
          </p:nvSpPr>
          <p:spPr bwMode="auto">
            <a:xfrm>
              <a:off x="2976562" y="5170488"/>
              <a:ext cx="4302126" cy="557213"/>
            </a:xfrm>
            <a:custGeom>
              <a:avLst/>
              <a:gdLst>
                <a:gd name="T0" fmla="*/ 2317 w 2710"/>
                <a:gd name="T1" fmla="*/ 351 h 351"/>
                <a:gd name="T2" fmla="*/ 2710 w 2710"/>
                <a:gd name="T3" fmla="*/ 174 h 351"/>
                <a:gd name="T4" fmla="*/ 2317 w 2710"/>
                <a:gd name="T5" fmla="*/ 0 h 351"/>
                <a:gd name="T6" fmla="*/ 2317 w 2710"/>
                <a:gd name="T7" fmla="*/ 85 h 351"/>
                <a:gd name="T8" fmla="*/ 0 w 2710"/>
                <a:gd name="T9" fmla="*/ 85 h 351"/>
                <a:gd name="T10" fmla="*/ 0 w 2710"/>
                <a:gd name="T11" fmla="*/ 264 h 351"/>
                <a:gd name="T12" fmla="*/ 2317 w 2710"/>
                <a:gd name="T13" fmla="*/ 264 h 351"/>
                <a:gd name="T14" fmla="*/ 2317 w 2710"/>
                <a:gd name="T15" fmla="*/ 3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10" h="351">
                  <a:moveTo>
                    <a:pt x="2317" y="351"/>
                  </a:moveTo>
                  <a:lnTo>
                    <a:pt x="2710" y="174"/>
                  </a:lnTo>
                  <a:lnTo>
                    <a:pt x="2317" y="0"/>
                  </a:lnTo>
                  <a:lnTo>
                    <a:pt x="2317" y="85"/>
                  </a:lnTo>
                  <a:lnTo>
                    <a:pt x="0" y="85"/>
                  </a:lnTo>
                  <a:lnTo>
                    <a:pt x="0" y="264"/>
                  </a:lnTo>
                  <a:lnTo>
                    <a:pt x="2317" y="264"/>
                  </a:lnTo>
                  <a:lnTo>
                    <a:pt x="2317" y="351"/>
                  </a:ln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iṥḷiḋe"/>
            <p:cNvSpPr/>
            <p:nvPr/>
          </p:nvSpPr>
          <p:spPr bwMode="auto">
            <a:xfrm>
              <a:off x="2976563" y="3803650"/>
              <a:ext cx="2506663" cy="371475"/>
            </a:xfrm>
            <a:custGeom>
              <a:avLst/>
              <a:gdLst>
                <a:gd name="T0" fmla="*/ 1316 w 1579"/>
                <a:gd name="T1" fmla="*/ 234 h 234"/>
                <a:gd name="T2" fmla="*/ 1579 w 1579"/>
                <a:gd name="T3" fmla="*/ 118 h 234"/>
                <a:gd name="T4" fmla="*/ 1316 w 1579"/>
                <a:gd name="T5" fmla="*/ 0 h 234"/>
                <a:gd name="T6" fmla="*/ 1316 w 1579"/>
                <a:gd name="T7" fmla="*/ 58 h 234"/>
                <a:gd name="T8" fmla="*/ 0 w 1579"/>
                <a:gd name="T9" fmla="*/ 58 h 234"/>
                <a:gd name="T10" fmla="*/ 0 w 1579"/>
                <a:gd name="T11" fmla="*/ 178 h 234"/>
                <a:gd name="T12" fmla="*/ 1316 w 1579"/>
                <a:gd name="T13" fmla="*/ 178 h 234"/>
                <a:gd name="T14" fmla="*/ 1316 w 1579"/>
                <a:gd name="T15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9" h="234">
                  <a:moveTo>
                    <a:pt x="1316" y="234"/>
                  </a:moveTo>
                  <a:lnTo>
                    <a:pt x="1579" y="118"/>
                  </a:lnTo>
                  <a:lnTo>
                    <a:pt x="1316" y="0"/>
                  </a:lnTo>
                  <a:lnTo>
                    <a:pt x="1316" y="58"/>
                  </a:lnTo>
                  <a:lnTo>
                    <a:pt x="0" y="58"/>
                  </a:lnTo>
                  <a:lnTo>
                    <a:pt x="0" y="178"/>
                  </a:lnTo>
                  <a:lnTo>
                    <a:pt x="1316" y="178"/>
                  </a:lnTo>
                  <a:lnTo>
                    <a:pt x="1316" y="234"/>
                  </a:ln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îsḷîḍè"/>
            <p:cNvSpPr/>
            <p:nvPr/>
          </p:nvSpPr>
          <p:spPr bwMode="auto">
            <a:xfrm>
              <a:off x="8564563" y="1120775"/>
              <a:ext cx="198438" cy="206375"/>
            </a:xfrm>
            <a:custGeom>
              <a:avLst/>
              <a:gdLst>
                <a:gd name="T0" fmla="*/ 5 w 60"/>
                <a:gd name="T1" fmla="*/ 56 h 63"/>
                <a:gd name="T2" fmla="*/ 4 w 60"/>
                <a:gd name="T3" fmla="*/ 47 h 63"/>
                <a:gd name="T4" fmla="*/ 6 w 60"/>
                <a:gd name="T5" fmla="*/ 25 h 63"/>
                <a:gd name="T6" fmla="*/ 15 w 60"/>
                <a:gd name="T7" fmla="*/ 35 h 63"/>
                <a:gd name="T8" fmla="*/ 44 w 60"/>
                <a:gd name="T9" fmla="*/ 4 h 63"/>
                <a:gd name="T10" fmla="*/ 25 w 60"/>
                <a:gd name="T11" fmla="*/ 63 h 63"/>
                <a:gd name="T12" fmla="*/ 5 w 60"/>
                <a:gd name="T13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2">
                  <a:moveTo>
                    <a:pt x="5" y="56"/>
                  </a:moveTo>
                  <a:cubicBezTo>
                    <a:pt x="5" y="56"/>
                    <a:pt x="6" y="51"/>
                    <a:pt x="4" y="47"/>
                  </a:cubicBezTo>
                  <a:cubicBezTo>
                    <a:pt x="2" y="43"/>
                    <a:pt x="0" y="29"/>
                    <a:pt x="6" y="25"/>
                  </a:cubicBezTo>
                  <a:cubicBezTo>
                    <a:pt x="11" y="21"/>
                    <a:pt x="11" y="35"/>
                    <a:pt x="15" y="35"/>
                  </a:cubicBezTo>
                  <a:cubicBezTo>
                    <a:pt x="19" y="35"/>
                    <a:pt x="31" y="0"/>
                    <a:pt x="44" y="4"/>
                  </a:cubicBezTo>
                  <a:cubicBezTo>
                    <a:pt x="56" y="8"/>
                    <a:pt x="60" y="26"/>
                    <a:pt x="25" y="63"/>
                  </a:cubicBezTo>
                  <a:lnTo>
                    <a:pt x="5" y="56"/>
                  </a:lnTo>
                  <a:close/>
                </a:path>
              </a:pathLst>
            </a:custGeom>
            <a:solidFill>
              <a:srgbClr val="EFD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iŝlïḋê"/>
            <p:cNvSpPr/>
            <p:nvPr/>
          </p:nvSpPr>
          <p:spPr bwMode="auto">
            <a:xfrm>
              <a:off x="7358063" y="1292225"/>
              <a:ext cx="1300163" cy="855663"/>
            </a:xfrm>
            <a:custGeom>
              <a:avLst/>
              <a:gdLst>
                <a:gd name="T0" fmla="*/ 124 w 394"/>
                <a:gd name="T1" fmla="*/ 148 h 260"/>
                <a:gd name="T2" fmla="*/ 366 w 394"/>
                <a:gd name="T3" fmla="*/ 0 h 260"/>
                <a:gd name="T4" fmla="*/ 394 w 394"/>
                <a:gd name="T5" fmla="*/ 11 h 260"/>
                <a:gd name="T6" fmla="*/ 177 w 394"/>
                <a:gd name="T7" fmla="*/ 212 h 260"/>
                <a:gd name="T8" fmla="*/ 124 w 394"/>
                <a:gd name="T9" fmla="*/ 148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260">
                  <a:moveTo>
                    <a:pt x="124" y="148"/>
                  </a:moveTo>
                  <a:cubicBezTo>
                    <a:pt x="124" y="148"/>
                    <a:pt x="295" y="120"/>
                    <a:pt x="366" y="0"/>
                  </a:cubicBezTo>
                  <a:cubicBezTo>
                    <a:pt x="394" y="11"/>
                    <a:pt x="394" y="11"/>
                    <a:pt x="394" y="11"/>
                  </a:cubicBezTo>
                  <a:cubicBezTo>
                    <a:pt x="394" y="11"/>
                    <a:pt x="324" y="172"/>
                    <a:pt x="177" y="212"/>
                  </a:cubicBezTo>
                  <a:cubicBezTo>
                    <a:pt x="0" y="260"/>
                    <a:pt x="124" y="148"/>
                    <a:pt x="124" y="1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îṩliďé"/>
            <p:cNvSpPr/>
            <p:nvPr/>
          </p:nvSpPr>
          <p:spPr bwMode="auto">
            <a:xfrm>
              <a:off x="7539038" y="2471738"/>
              <a:ext cx="425450" cy="2116138"/>
            </a:xfrm>
            <a:custGeom>
              <a:avLst/>
              <a:gdLst>
                <a:gd name="T0" fmla="*/ 67 w 268"/>
                <a:gd name="T1" fmla="*/ 1333 h 1333"/>
                <a:gd name="T2" fmla="*/ 212 w 268"/>
                <a:gd name="T3" fmla="*/ 365 h 1333"/>
                <a:gd name="T4" fmla="*/ 268 w 268"/>
                <a:gd name="T5" fmla="*/ 0 h 1333"/>
                <a:gd name="T6" fmla="*/ 58 w 268"/>
                <a:gd name="T7" fmla="*/ 0 h 1333"/>
                <a:gd name="T8" fmla="*/ 0 w 268"/>
                <a:gd name="T9" fmla="*/ 1333 h 1333"/>
                <a:gd name="T10" fmla="*/ 67 w 268"/>
                <a:gd name="T11" fmla="*/ 1333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333">
                  <a:moveTo>
                    <a:pt x="67" y="1333"/>
                  </a:moveTo>
                  <a:lnTo>
                    <a:pt x="212" y="365"/>
                  </a:lnTo>
                  <a:lnTo>
                    <a:pt x="268" y="0"/>
                  </a:lnTo>
                  <a:lnTo>
                    <a:pt x="58" y="0"/>
                  </a:lnTo>
                  <a:lnTo>
                    <a:pt x="0" y="1333"/>
                  </a:lnTo>
                  <a:lnTo>
                    <a:pt x="67" y="133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ísḷîḍe"/>
            <p:cNvSpPr/>
            <p:nvPr/>
          </p:nvSpPr>
          <p:spPr bwMode="auto">
            <a:xfrm>
              <a:off x="7137401" y="2459038"/>
              <a:ext cx="679450" cy="2128838"/>
            </a:xfrm>
            <a:custGeom>
              <a:avLst/>
              <a:gdLst>
                <a:gd name="T0" fmla="*/ 428 w 428"/>
                <a:gd name="T1" fmla="*/ 0 h 1341"/>
                <a:gd name="T2" fmla="*/ 66 w 428"/>
                <a:gd name="T3" fmla="*/ 1341 h 1341"/>
                <a:gd name="T4" fmla="*/ 0 w 428"/>
                <a:gd name="T5" fmla="*/ 1341 h 1341"/>
                <a:gd name="T6" fmla="*/ 95 w 428"/>
                <a:gd name="T7" fmla="*/ 373 h 1341"/>
                <a:gd name="T8" fmla="*/ 110 w 428"/>
                <a:gd name="T9" fmla="*/ 8 h 1341"/>
                <a:gd name="T10" fmla="*/ 428 w 428"/>
                <a:gd name="T11" fmla="*/ 0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8" h="1341">
                  <a:moveTo>
                    <a:pt x="428" y="0"/>
                  </a:moveTo>
                  <a:lnTo>
                    <a:pt x="66" y="1341"/>
                  </a:lnTo>
                  <a:lnTo>
                    <a:pt x="0" y="1341"/>
                  </a:lnTo>
                  <a:lnTo>
                    <a:pt x="95" y="373"/>
                  </a:lnTo>
                  <a:lnTo>
                    <a:pt x="110" y="8"/>
                  </a:lnTo>
                  <a:lnTo>
                    <a:pt x="428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íṧlîḑe"/>
            <p:cNvSpPr/>
            <p:nvPr/>
          </p:nvSpPr>
          <p:spPr bwMode="auto">
            <a:xfrm>
              <a:off x="7556501" y="1400175"/>
              <a:ext cx="328613" cy="419100"/>
            </a:xfrm>
            <a:custGeom>
              <a:avLst/>
              <a:gdLst>
                <a:gd name="T0" fmla="*/ 84 w 100"/>
                <a:gd name="T1" fmla="*/ 2 h 127"/>
                <a:gd name="T2" fmla="*/ 84 w 100"/>
                <a:gd name="T3" fmla="*/ 22 h 127"/>
                <a:gd name="T4" fmla="*/ 100 w 100"/>
                <a:gd name="T5" fmla="*/ 55 h 127"/>
                <a:gd name="T6" fmla="*/ 84 w 100"/>
                <a:gd name="T7" fmla="*/ 55 h 127"/>
                <a:gd name="T8" fmla="*/ 84 w 100"/>
                <a:gd name="T9" fmla="*/ 91 h 127"/>
                <a:gd name="T10" fmla="*/ 64 w 100"/>
                <a:gd name="T11" fmla="*/ 91 h 127"/>
                <a:gd name="T12" fmla="*/ 64 w 100"/>
                <a:gd name="T13" fmla="*/ 115 h 127"/>
                <a:gd name="T14" fmla="*/ 36 w 100"/>
                <a:gd name="T15" fmla="*/ 127 h 127"/>
                <a:gd name="T16" fmla="*/ 0 w 100"/>
                <a:gd name="T17" fmla="*/ 99 h 127"/>
                <a:gd name="T18" fmla="*/ 2 w 100"/>
                <a:gd name="T19" fmla="*/ 76 h 127"/>
                <a:gd name="T20" fmla="*/ 12 w 100"/>
                <a:gd name="T21" fmla="*/ 53 h 127"/>
                <a:gd name="T22" fmla="*/ 9 w 100"/>
                <a:gd name="T23" fmla="*/ 29 h 127"/>
                <a:gd name="T24" fmla="*/ 14 w 100"/>
                <a:gd name="T25" fmla="*/ 11 h 127"/>
                <a:gd name="T26" fmla="*/ 29 w 100"/>
                <a:gd name="T27" fmla="*/ 3 h 127"/>
                <a:gd name="T28" fmla="*/ 59 w 100"/>
                <a:gd name="T29" fmla="*/ 0 h 127"/>
                <a:gd name="T30" fmla="*/ 84 w 100"/>
                <a:gd name="T31" fmla="*/ 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27">
                  <a:moveTo>
                    <a:pt x="84" y="2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4" y="91"/>
                    <a:pt x="84" y="91"/>
                    <a:pt x="84" y="91"/>
                  </a:cubicBezTo>
                  <a:cubicBezTo>
                    <a:pt x="64" y="91"/>
                    <a:pt x="64" y="91"/>
                    <a:pt x="64" y="91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27" y="3"/>
                    <a:pt x="29" y="3"/>
                  </a:cubicBezTo>
                  <a:cubicBezTo>
                    <a:pt x="30" y="3"/>
                    <a:pt x="59" y="0"/>
                    <a:pt x="59" y="0"/>
                  </a:cubicBezTo>
                  <a:lnTo>
                    <a:pt x="84" y="2"/>
                  </a:lnTo>
                  <a:close/>
                </a:path>
              </a:pathLst>
            </a:custGeom>
            <a:solidFill>
              <a:srgbClr val="EFD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iśļïḋé"/>
            <p:cNvSpPr/>
            <p:nvPr/>
          </p:nvSpPr>
          <p:spPr bwMode="auto">
            <a:xfrm>
              <a:off x="7431088" y="1216025"/>
              <a:ext cx="441325" cy="434975"/>
            </a:xfrm>
            <a:custGeom>
              <a:avLst/>
              <a:gdLst>
                <a:gd name="T0" fmla="*/ 76 w 134"/>
                <a:gd name="T1" fmla="*/ 98 h 132"/>
                <a:gd name="T2" fmla="*/ 68 w 134"/>
                <a:gd name="T3" fmla="*/ 83 h 132"/>
                <a:gd name="T4" fmla="*/ 56 w 134"/>
                <a:gd name="T5" fmla="*/ 97 h 132"/>
                <a:gd name="T6" fmla="*/ 68 w 134"/>
                <a:gd name="T7" fmla="*/ 113 h 132"/>
                <a:gd name="T8" fmla="*/ 40 w 134"/>
                <a:gd name="T9" fmla="*/ 132 h 132"/>
                <a:gd name="T10" fmla="*/ 2 w 134"/>
                <a:gd name="T11" fmla="*/ 76 h 132"/>
                <a:gd name="T12" fmla="*/ 71 w 134"/>
                <a:gd name="T13" fmla="*/ 17 h 132"/>
                <a:gd name="T14" fmla="*/ 129 w 134"/>
                <a:gd name="T15" fmla="*/ 51 h 132"/>
                <a:gd name="T16" fmla="*/ 81 w 134"/>
                <a:gd name="T17" fmla="*/ 66 h 132"/>
                <a:gd name="T18" fmla="*/ 76 w 134"/>
                <a:gd name="T19" fmla="*/ 9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132">
                  <a:moveTo>
                    <a:pt x="76" y="98"/>
                  </a:moveTo>
                  <a:cubicBezTo>
                    <a:pt x="76" y="98"/>
                    <a:pt x="74" y="86"/>
                    <a:pt x="68" y="83"/>
                  </a:cubicBezTo>
                  <a:cubicBezTo>
                    <a:pt x="62" y="81"/>
                    <a:pt x="55" y="88"/>
                    <a:pt x="56" y="97"/>
                  </a:cubicBezTo>
                  <a:cubicBezTo>
                    <a:pt x="58" y="106"/>
                    <a:pt x="62" y="110"/>
                    <a:pt x="68" y="113"/>
                  </a:cubicBezTo>
                  <a:cubicBezTo>
                    <a:pt x="68" y="113"/>
                    <a:pt x="54" y="128"/>
                    <a:pt x="40" y="132"/>
                  </a:cubicBezTo>
                  <a:cubicBezTo>
                    <a:pt x="40" y="132"/>
                    <a:pt x="7" y="119"/>
                    <a:pt x="2" y="76"/>
                  </a:cubicBezTo>
                  <a:cubicBezTo>
                    <a:pt x="0" y="54"/>
                    <a:pt x="14" y="32"/>
                    <a:pt x="71" y="17"/>
                  </a:cubicBezTo>
                  <a:cubicBezTo>
                    <a:pt x="131" y="0"/>
                    <a:pt x="134" y="40"/>
                    <a:pt x="129" y="51"/>
                  </a:cubicBezTo>
                  <a:cubicBezTo>
                    <a:pt x="129" y="51"/>
                    <a:pt x="122" y="75"/>
                    <a:pt x="81" y="66"/>
                  </a:cubicBezTo>
                  <a:cubicBezTo>
                    <a:pt x="81" y="66"/>
                    <a:pt x="94" y="89"/>
                    <a:pt x="76" y="9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íṧḷîḓé"/>
            <p:cNvSpPr/>
            <p:nvPr/>
          </p:nvSpPr>
          <p:spPr bwMode="auto">
            <a:xfrm>
              <a:off x="7466013" y="1433513"/>
              <a:ext cx="274638" cy="217488"/>
            </a:xfrm>
            <a:custGeom>
              <a:avLst/>
              <a:gdLst>
                <a:gd name="T0" fmla="*/ 29 w 83"/>
                <a:gd name="T1" fmla="*/ 66 h 66"/>
                <a:gd name="T2" fmla="*/ 57 w 83"/>
                <a:gd name="T3" fmla="*/ 47 h 66"/>
                <a:gd name="T4" fmla="*/ 45 w 83"/>
                <a:gd name="T5" fmla="*/ 31 h 66"/>
                <a:gd name="T6" fmla="*/ 57 w 83"/>
                <a:gd name="T7" fmla="*/ 17 h 66"/>
                <a:gd name="T8" fmla="*/ 65 w 83"/>
                <a:gd name="T9" fmla="*/ 32 h 66"/>
                <a:gd name="T10" fmla="*/ 70 w 83"/>
                <a:gd name="T11" fmla="*/ 0 h 66"/>
                <a:gd name="T12" fmla="*/ 0 w 83"/>
                <a:gd name="T13" fmla="*/ 39 h 66"/>
                <a:gd name="T14" fmla="*/ 29 w 83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6">
                  <a:moveTo>
                    <a:pt x="29" y="66"/>
                  </a:moveTo>
                  <a:cubicBezTo>
                    <a:pt x="43" y="62"/>
                    <a:pt x="57" y="47"/>
                    <a:pt x="57" y="47"/>
                  </a:cubicBezTo>
                  <a:cubicBezTo>
                    <a:pt x="51" y="44"/>
                    <a:pt x="47" y="40"/>
                    <a:pt x="45" y="31"/>
                  </a:cubicBezTo>
                  <a:cubicBezTo>
                    <a:pt x="44" y="22"/>
                    <a:pt x="51" y="15"/>
                    <a:pt x="57" y="17"/>
                  </a:cubicBezTo>
                  <a:cubicBezTo>
                    <a:pt x="63" y="20"/>
                    <a:pt x="65" y="32"/>
                    <a:pt x="65" y="32"/>
                  </a:cubicBezTo>
                  <a:cubicBezTo>
                    <a:pt x="83" y="23"/>
                    <a:pt x="70" y="0"/>
                    <a:pt x="7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2" y="59"/>
                    <a:pt x="29" y="66"/>
                    <a:pt x="29" y="6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ïşlíḍê"/>
            <p:cNvSpPr/>
            <p:nvPr/>
          </p:nvSpPr>
          <p:spPr bwMode="auto">
            <a:xfrm>
              <a:off x="7566026" y="1779588"/>
              <a:ext cx="395288" cy="671513"/>
            </a:xfrm>
            <a:custGeom>
              <a:avLst/>
              <a:gdLst>
                <a:gd name="T0" fmla="*/ 88 w 120"/>
                <a:gd name="T1" fmla="*/ 195 h 204"/>
                <a:gd name="T2" fmla="*/ 33 w 120"/>
                <a:gd name="T3" fmla="*/ 141 h 204"/>
                <a:gd name="T4" fmla="*/ 1 w 120"/>
                <a:gd name="T5" fmla="*/ 57 h 204"/>
                <a:gd name="T6" fmla="*/ 9 w 120"/>
                <a:gd name="T7" fmla="*/ 31 h 204"/>
                <a:gd name="T8" fmla="*/ 16 w 120"/>
                <a:gd name="T9" fmla="*/ 17 h 204"/>
                <a:gd name="T10" fmla="*/ 26 w 120"/>
                <a:gd name="T11" fmla="*/ 9 h 204"/>
                <a:gd name="T12" fmla="*/ 54 w 120"/>
                <a:gd name="T13" fmla="*/ 1 h 204"/>
                <a:gd name="T14" fmla="*/ 60 w 120"/>
                <a:gd name="T15" fmla="*/ 4 h 204"/>
                <a:gd name="T16" fmla="*/ 61 w 120"/>
                <a:gd name="T17" fmla="*/ 0 h 204"/>
                <a:gd name="T18" fmla="*/ 86 w 120"/>
                <a:gd name="T19" fmla="*/ 30 h 204"/>
                <a:gd name="T20" fmla="*/ 108 w 120"/>
                <a:gd name="T21" fmla="*/ 55 h 204"/>
                <a:gd name="T22" fmla="*/ 120 w 120"/>
                <a:gd name="T23" fmla="*/ 145 h 204"/>
                <a:gd name="T24" fmla="*/ 109 w 120"/>
                <a:gd name="T25" fmla="*/ 199 h 204"/>
                <a:gd name="T26" fmla="*/ 88 w 120"/>
                <a:gd name="T27" fmla="*/ 19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204">
                  <a:moveTo>
                    <a:pt x="88" y="195"/>
                  </a:moveTo>
                  <a:cubicBezTo>
                    <a:pt x="88" y="195"/>
                    <a:pt x="35" y="150"/>
                    <a:pt x="33" y="141"/>
                  </a:cubicBezTo>
                  <a:cubicBezTo>
                    <a:pt x="32" y="133"/>
                    <a:pt x="0" y="66"/>
                    <a:pt x="1" y="57"/>
                  </a:cubicBezTo>
                  <a:cubicBezTo>
                    <a:pt x="2" y="49"/>
                    <a:pt x="9" y="34"/>
                    <a:pt x="9" y="31"/>
                  </a:cubicBezTo>
                  <a:cubicBezTo>
                    <a:pt x="8" y="28"/>
                    <a:pt x="16" y="17"/>
                    <a:pt x="16" y="17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81" y="19"/>
                    <a:pt x="86" y="30"/>
                  </a:cubicBezTo>
                  <a:cubicBezTo>
                    <a:pt x="91" y="42"/>
                    <a:pt x="108" y="55"/>
                    <a:pt x="108" y="55"/>
                  </a:cubicBezTo>
                  <a:cubicBezTo>
                    <a:pt x="120" y="145"/>
                    <a:pt x="120" y="145"/>
                    <a:pt x="120" y="145"/>
                  </a:cubicBezTo>
                  <a:cubicBezTo>
                    <a:pt x="120" y="145"/>
                    <a:pt x="117" y="194"/>
                    <a:pt x="109" y="199"/>
                  </a:cubicBezTo>
                  <a:cubicBezTo>
                    <a:pt x="100" y="204"/>
                    <a:pt x="88" y="195"/>
                    <a:pt x="88" y="19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îşļiḓe"/>
            <p:cNvSpPr/>
            <p:nvPr/>
          </p:nvSpPr>
          <p:spPr bwMode="auto">
            <a:xfrm>
              <a:off x="7113588" y="1727200"/>
              <a:ext cx="957263" cy="1323975"/>
            </a:xfrm>
            <a:custGeom>
              <a:avLst/>
              <a:gdLst>
                <a:gd name="T0" fmla="*/ 198 w 290"/>
                <a:gd name="T1" fmla="*/ 16 h 402"/>
                <a:gd name="T2" fmla="*/ 225 w 290"/>
                <a:gd name="T3" fmla="*/ 211 h 402"/>
                <a:gd name="T4" fmla="*/ 134 w 290"/>
                <a:gd name="T5" fmla="*/ 0 h 402"/>
                <a:gd name="T6" fmla="*/ 28 w 290"/>
                <a:gd name="T7" fmla="*/ 64 h 402"/>
                <a:gd name="T8" fmla="*/ 49 w 290"/>
                <a:gd name="T9" fmla="*/ 165 h 402"/>
                <a:gd name="T10" fmla="*/ 57 w 290"/>
                <a:gd name="T11" fmla="*/ 222 h 402"/>
                <a:gd name="T12" fmla="*/ 53 w 290"/>
                <a:gd name="T13" fmla="*/ 402 h 402"/>
                <a:gd name="T14" fmla="*/ 231 w 290"/>
                <a:gd name="T15" fmla="*/ 402 h 402"/>
                <a:gd name="T16" fmla="*/ 275 w 290"/>
                <a:gd name="T17" fmla="*/ 189 h 402"/>
                <a:gd name="T18" fmla="*/ 198 w 290"/>
                <a:gd name="T19" fmla="*/ 1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0" h="402">
                  <a:moveTo>
                    <a:pt x="198" y="16"/>
                  </a:moveTo>
                  <a:cubicBezTo>
                    <a:pt x="269" y="108"/>
                    <a:pt x="225" y="211"/>
                    <a:pt x="225" y="211"/>
                  </a:cubicBezTo>
                  <a:cubicBezTo>
                    <a:pt x="226" y="90"/>
                    <a:pt x="134" y="0"/>
                    <a:pt x="134" y="0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0" y="111"/>
                    <a:pt x="49" y="165"/>
                    <a:pt x="49" y="165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53" y="402"/>
                    <a:pt x="53" y="402"/>
                    <a:pt x="53" y="402"/>
                  </a:cubicBezTo>
                  <a:cubicBezTo>
                    <a:pt x="231" y="402"/>
                    <a:pt x="231" y="402"/>
                    <a:pt x="231" y="402"/>
                  </a:cubicBezTo>
                  <a:cubicBezTo>
                    <a:pt x="231" y="402"/>
                    <a:pt x="261" y="308"/>
                    <a:pt x="275" y="189"/>
                  </a:cubicBezTo>
                  <a:cubicBezTo>
                    <a:pt x="290" y="69"/>
                    <a:pt x="198" y="16"/>
                    <a:pt x="198" y="1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íšḷîḋé"/>
            <p:cNvSpPr/>
            <p:nvPr/>
          </p:nvSpPr>
          <p:spPr bwMode="auto">
            <a:xfrm>
              <a:off x="7219951" y="1966913"/>
              <a:ext cx="233363" cy="492125"/>
            </a:xfrm>
            <a:custGeom>
              <a:avLst/>
              <a:gdLst>
                <a:gd name="T0" fmla="*/ 51 w 71"/>
                <a:gd name="T1" fmla="*/ 0 h 149"/>
                <a:gd name="T2" fmla="*/ 0 w 71"/>
                <a:gd name="T3" fmla="*/ 68 h 149"/>
                <a:gd name="T4" fmla="*/ 17 w 71"/>
                <a:gd name="T5" fmla="*/ 92 h 149"/>
                <a:gd name="T6" fmla="*/ 25 w 71"/>
                <a:gd name="T7" fmla="*/ 149 h 149"/>
                <a:gd name="T8" fmla="*/ 51 w 71"/>
                <a:gd name="T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49">
                  <a:moveTo>
                    <a:pt x="51" y="0"/>
                  </a:moveTo>
                  <a:cubicBezTo>
                    <a:pt x="51" y="0"/>
                    <a:pt x="25" y="35"/>
                    <a:pt x="0" y="68"/>
                  </a:cubicBezTo>
                  <a:cubicBezTo>
                    <a:pt x="8" y="83"/>
                    <a:pt x="17" y="92"/>
                    <a:pt x="17" y="92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71" y="20"/>
                    <a:pt x="51" y="0"/>
                    <a:pt x="5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iṡ1iďê"/>
            <p:cNvSpPr/>
            <p:nvPr/>
          </p:nvSpPr>
          <p:spPr bwMode="auto">
            <a:xfrm>
              <a:off x="7685088" y="1785938"/>
              <a:ext cx="98425" cy="85725"/>
            </a:xfrm>
            <a:custGeom>
              <a:avLst/>
              <a:gdLst>
                <a:gd name="T0" fmla="*/ 0 w 62"/>
                <a:gd name="T1" fmla="*/ 33 h 54"/>
                <a:gd name="T2" fmla="*/ 47 w 62"/>
                <a:gd name="T3" fmla="*/ 54 h 54"/>
                <a:gd name="T4" fmla="*/ 62 w 62"/>
                <a:gd name="T5" fmla="*/ 25 h 54"/>
                <a:gd name="T6" fmla="*/ 29 w 62"/>
                <a:gd name="T7" fmla="*/ 0 h 54"/>
                <a:gd name="T8" fmla="*/ 0 w 62"/>
                <a:gd name="T9" fmla="*/ 3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4">
                  <a:moveTo>
                    <a:pt x="0" y="33"/>
                  </a:moveTo>
                  <a:lnTo>
                    <a:pt x="47" y="54"/>
                  </a:lnTo>
                  <a:lnTo>
                    <a:pt x="62" y="25"/>
                  </a:lnTo>
                  <a:lnTo>
                    <a:pt x="29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iṣ1îḓe"/>
            <p:cNvSpPr/>
            <p:nvPr/>
          </p:nvSpPr>
          <p:spPr bwMode="auto">
            <a:xfrm>
              <a:off x="7737476" y="1858963"/>
              <a:ext cx="161925" cy="563563"/>
            </a:xfrm>
            <a:custGeom>
              <a:avLst/>
              <a:gdLst>
                <a:gd name="T0" fmla="*/ 25 w 49"/>
                <a:gd name="T1" fmla="*/ 95 h 171"/>
                <a:gd name="T2" fmla="*/ 25 w 49"/>
                <a:gd name="T3" fmla="*/ 95 h 171"/>
                <a:gd name="T4" fmla="*/ 36 w 49"/>
                <a:gd name="T5" fmla="*/ 171 h 171"/>
                <a:gd name="T6" fmla="*/ 49 w 49"/>
                <a:gd name="T7" fmla="*/ 119 h 171"/>
                <a:gd name="T8" fmla="*/ 9 w 49"/>
                <a:gd name="T9" fmla="*/ 0 h 171"/>
                <a:gd name="T10" fmla="*/ 0 w 49"/>
                <a:gd name="T11" fmla="*/ 1 h 171"/>
                <a:gd name="T12" fmla="*/ 25 w 49"/>
                <a:gd name="T13" fmla="*/ 9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71">
                  <a:moveTo>
                    <a:pt x="25" y="95"/>
                  </a:moveTo>
                  <a:cubicBezTo>
                    <a:pt x="25" y="95"/>
                    <a:pt x="25" y="95"/>
                    <a:pt x="25" y="95"/>
                  </a:cubicBezTo>
                  <a:cubicBezTo>
                    <a:pt x="32" y="119"/>
                    <a:pt x="36" y="144"/>
                    <a:pt x="36" y="171"/>
                  </a:cubicBezTo>
                  <a:cubicBezTo>
                    <a:pt x="36" y="171"/>
                    <a:pt x="45" y="150"/>
                    <a:pt x="49" y="119"/>
                  </a:cubicBezTo>
                  <a:cubicBezTo>
                    <a:pt x="49" y="118"/>
                    <a:pt x="47" y="55"/>
                    <a:pt x="9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7" y="44"/>
                    <a:pt x="25" y="9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ïṣľiďé"/>
            <p:cNvSpPr/>
            <p:nvPr/>
          </p:nvSpPr>
          <p:spPr bwMode="auto">
            <a:xfrm>
              <a:off x="7556501" y="1727200"/>
              <a:ext cx="174625" cy="134938"/>
            </a:xfrm>
            <a:custGeom>
              <a:avLst/>
              <a:gdLst>
                <a:gd name="T0" fmla="*/ 0 w 53"/>
                <a:gd name="T1" fmla="*/ 0 h 41"/>
                <a:gd name="T2" fmla="*/ 53 w 53"/>
                <a:gd name="T3" fmla="*/ 18 h 41"/>
                <a:gd name="T4" fmla="*/ 33 w 53"/>
                <a:gd name="T5" fmla="*/ 41 h 41"/>
                <a:gd name="T6" fmla="*/ 0 w 53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1">
                  <a:moveTo>
                    <a:pt x="0" y="0"/>
                  </a:moveTo>
                  <a:cubicBezTo>
                    <a:pt x="0" y="0"/>
                    <a:pt x="11" y="13"/>
                    <a:pt x="53" y="18"/>
                  </a:cubicBezTo>
                  <a:cubicBezTo>
                    <a:pt x="33" y="41"/>
                    <a:pt x="33" y="41"/>
                    <a:pt x="33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ïsľídé"/>
            <p:cNvSpPr/>
            <p:nvPr/>
          </p:nvSpPr>
          <p:spPr bwMode="auto">
            <a:xfrm>
              <a:off x="7556501" y="1727200"/>
              <a:ext cx="303213" cy="695325"/>
            </a:xfrm>
            <a:custGeom>
              <a:avLst/>
              <a:gdLst>
                <a:gd name="T0" fmla="*/ 19 w 92"/>
                <a:gd name="T1" fmla="*/ 70 h 211"/>
                <a:gd name="T2" fmla="*/ 43 w 92"/>
                <a:gd name="T3" fmla="*/ 75 h 211"/>
                <a:gd name="T4" fmla="*/ 37 w 92"/>
                <a:gd name="T5" fmla="*/ 104 h 211"/>
                <a:gd name="T6" fmla="*/ 91 w 92"/>
                <a:gd name="T7" fmla="*/ 211 h 211"/>
                <a:gd name="T8" fmla="*/ 9 w 92"/>
                <a:gd name="T9" fmla="*/ 10 h 211"/>
                <a:gd name="T10" fmla="*/ 0 w 92"/>
                <a:gd name="T11" fmla="*/ 0 h 211"/>
                <a:gd name="T12" fmla="*/ 19 w 92"/>
                <a:gd name="T13" fmla="*/ 7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211">
                  <a:moveTo>
                    <a:pt x="19" y="70"/>
                  </a:moveTo>
                  <a:cubicBezTo>
                    <a:pt x="43" y="75"/>
                    <a:pt x="43" y="75"/>
                    <a:pt x="43" y="75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7" y="104"/>
                    <a:pt x="70" y="137"/>
                    <a:pt x="91" y="211"/>
                  </a:cubicBezTo>
                  <a:cubicBezTo>
                    <a:pt x="92" y="114"/>
                    <a:pt x="33" y="37"/>
                    <a:pt x="9" y="10"/>
                  </a:cubicBezTo>
                  <a:cubicBezTo>
                    <a:pt x="4" y="4"/>
                    <a:pt x="0" y="0"/>
                    <a:pt x="0" y="0"/>
                  </a:cubicBezTo>
                  <a:cubicBezTo>
                    <a:pt x="0" y="0"/>
                    <a:pt x="19" y="31"/>
                    <a:pt x="19" y="7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íSľîḓè"/>
            <p:cNvSpPr/>
            <p:nvPr/>
          </p:nvSpPr>
          <p:spPr bwMode="auto">
            <a:xfrm>
              <a:off x="7186613" y="2860675"/>
              <a:ext cx="201613" cy="196850"/>
            </a:xfrm>
            <a:custGeom>
              <a:avLst/>
              <a:gdLst>
                <a:gd name="T0" fmla="*/ 10 w 61"/>
                <a:gd name="T1" fmla="*/ 2 h 60"/>
                <a:gd name="T2" fmla="*/ 18 w 61"/>
                <a:gd name="T3" fmla="*/ 2 h 60"/>
                <a:gd name="T4" fmla="*/ 39 w 61"/>
                <a:gd name="T5" fmla="*/ 6 h 60"/>
                <a:gd name="T6" fmla="*/ 29 w 61"/>
                <a:gd name="T7" fmla="*/ 14 h 60"/>
                <a:gd name="T8" fmla="*/ 56 w 61"/>
                <a:gd name="T9" fmla="*/ 47 h 60"/>
                <a:gd name="T10" fmla="*/ 0 w 61"/>
                <a:gd name="T11" fmla="*/ 21 h 60"/>
                <a:gd name="T12" fmla="*/ 10 w 61"/>
                <a:gd name="T13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60">
                  <a:moveTo>
                    <a:pt x="10" y="2"/>
                  </a:moveTo>
                  <a:cubicBezTo>
                    <a:pt x="10" y="2"/>
                    <a:pt x="14" y="3"/>
                    <a:pt x="18" y="2"/>
                  </a:cubicBezTo>
                  <a:cubicBezTo>
                    <a:pt x="23" y="1"/>
                    <a:pt x="36" y="0"/>
                    <a:pt x="39" y="6"/>
                  </a:cubicBezTo>
                  <a:cubicBezTo>
                    <a:pt x="43" y="12"/>
                    <a:pt x="29" y="10"/>
                    <a:pt x="29" y="14"/>
                  </a:cubicBezTo>
                  <a:cubicBezTo>
                    <a:pt x="28" y="18"/>
                    <a:pt x="61" y="35"/>
                    <a:pt x="56" y="47"/>
                  </a:cubicBezTo>
                  <a:cubicBezTo>
                    <a:pt x="50" y="59"/>
                    <a:pt x="32" y="60"/>
                    <a:pt x="0" y="21"/>
                  </a:cubicBezTo>
                  <a:lnTo>
                    <a:pt x="10" y="2"/>
                  </a:lnTo>
                  <a:close/>
                </a:path>
              </a:pathLst>
            </a:custGeom>
            <a:solidFill>
              <a:srgbClr val="EFD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ïŝļiḑè"/>
            <p:cNvSpPr/>
            <p:nvPr/>
          </p:nvSpPr>
          <p:spPr bwMode="auto">
            <a:xfrm>
              <a:off x="6859588" y="1865313"/>
              <a:ext cx="547688" cy="1081088"/>
            </a:xfrm>
            <a:custGeom>
              <a:avLst/>
              <a:gdLst>
                <a:gd name="T0" fmla="*/ 160 w 166"/>
                <a:gd name="T1" fmla="*/ 32 h 328"/>
                <a:gd name="T2" fmla="*/ 141 w 166"/>
                <a:gd name="T3" fmla="*/ 82 h 328"/>
                <a:gd name="T4" fmla="*/ 70 w 166"/>
                <a:gd name="T5" fmla="*/ 162 h 328"/>
                <a:gd name="T6" fmla="*/ 111 w 166"/>
                <a:gd name="T7" fmla="*/ 300 h 328"/>
                <a:gd name="T8" fmla="*/ 98 w 166"/>
                <a:gd name="T9" fmla="*/ 328 h 328"/>
                <a:gd name="T10" fmla="*/ 4 w 166"/>
                <a:gd name="T11" fmla="*/ 173 h 328"/>
                <a:gd name="T12" fmla="*/ 38 w 166"/>
                <a:gd name="T13" fmla="*/ 69 h 328"/>
                <a:gd name="T14" fmla="*/ 157 w 166"/>
                <a:gd name="T15" fmla="*/ 24 h 328"/>
                <a:gd name="T16" fmla="*/ 160 w 166"/>
                <a:gd name="T17" fmla="*/ 32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328">
                  <a:moveTo>
                    <a:pt x="160" y="32"/>
                  </a:moveTo>
                  <a:cubicBezTo>
                    <a:pt x="166" y="51"/>
                    <a:pt x="158" y="73"/>
                    <a:pt x="141" y="82"/>
                  </a:cubicBezTo>
                  <a:cubicBezTo>
                    <a:pt x="72" y="118"/>
                    <a:pt x="70" y="162"/>
                    <a:pt x="70" y="162"/>
                  </a:cubicBezTo>
                  <a:cubicBezTo>
                    <a:pt x="51" y="233"/>
                    <a:pt x="111" y="300"/>
                    <a:pt x="111" y="300"/>
                  </a:cubicBezTo>
                  <a:cubicBezTo>
                    <a:pt x="98" y="328"/>
                    <a:pt x="98" y="328"/>
                    <a:pt x="98" y="328"/>
                  </a:cubicBezTo>
                  <a:cubicBezTo>
                    <a:pt x="39" y="272"/>
                    <a:pt x="11" y="243"/>
                    <a:pt x="4" y="173"/>
                  </a:cubicBezTo>
                  <a:cubicBezTo>
                    <a:pt x="0" y="139"/>
                    <a:pt x="21" y="86"/>
                    <a:pt x="38" y="69"/>
                  </a:cubicBezTo>
                  <a:cubicBezTo>
                    <a:pt x="110" y="0"/>
                    <a:pt x="146" y="3"/>
                    <a:pt x="157" y="24"/>
                  </a:cubicBezTo>
                  <a:cubicBezTo>
                    <a:pt x="158" y="26"/>
                    <a:pt x="159" y="30"/>
                    <a:pt x="160" y="3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îŝ1ídé"/>
            <p:cNvSpPr/>
            <p:nvPr/>
          </p:nvSpPr>
          <p:spPr bwMode="auto">
            <a:xfrm>
              <a:off x="7731126" y="1779588"/>
              <a:ext cx="65088" cy="58738"/>
            </a:xfrm>
            <a:custGeom>
              <a:avLst/>
              <a:gdLst>
                <a:gd name="T0" fmla="*/ 0 w 41"/>
                <a:gd name="T1" fmla="*/ 4 h 37"/>
                <a:gd name="T2" fmla="*/ 39 w 41"/>
                <a:gd name="T3" fmla="*/ 37 h 37"/>
                <a:gd name="T4" fmla="*/ 41 w 41"/>
                <a:gd name="T5" fmla="*/ 23 h 37"/>
                <a:gd name="T6" fmla="*/ 23 w 41"/>
                <a:gd name="T7" fmla="*/ 0 h 37"/>
                <a:gd name="T8" fmla="*/ 0 w 41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7">
                  <a:moveTo>
                    <a:pt x="0" y="4"/>
                  </a:moveTo>
                  <a:lnTo>
                    <a:pt x="39" y="37"/>
                  </a:lnTo>
                  <a:lnTo>
                    <a:pt x="41" y="23"/>
                  </a:lnTo>
                  <a:lnTo>
                    <a:pt x="23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ïşlîde"/>
            <p:cNvSpPr/>
            <p:nvPr/>
          </p:nvSpPr>
          <p:spPr bwMode="auto">
            <a:xfrm>
              <a:off x="7767638" y="1779588"/>
              <a:ext cx="233363" cy="642938"/>
            </a:xfrm>
            <a:custGeom>
              <a:avLst/>
              <a:gdLst>
                <a:gd name="T0" fmla="*/ 27 w 71"/>
                <a:gd name="T1" fmla="*/ 195 h 195"/>
                <a:gd name="T2" fmla="*/ 31 w 71"/>
                <a:gd name="T3" fmla="*/ 35 h 195"/>
                <a:gd name="T4" fmla="*/ 23 w 71"/>
                <a:gd name="T5" fmla="*/ 30 h 195"/>
                <a:gd name="T6" fmla="*/ 27 w 71"/>
                <a:gd name="T7" fmla="*/ 27 h 195"/>
                <a:gd name="T8" fmla="*/ 0 w 71"/>
                <a:gd name="T9" fmla="*/ 0 h 195"/>
                <a:gd name="T10" fmla="*/ 27 w 71"/>
                <a:gd name="T11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195">
                  <a:moveTo>
                    <a:pt x="27" y="195"/>
                  </a:moveTo>
                  <a:cubicBezTo>
                    <a:pt x="69" y="107"/>
                    <a:pt x="31" y="35"/>
                    <a:pt x="31" y="3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19" y="18"/>
                    <a:pt x="0" y="0"/>
                    <a:pt x="0" y="0"/>
                  </a:cubicBezTo>
                  <a:cubicBezTo>
                    <a:pt x="71" y="92"/>
                    <a:pt x="27" y="195"/>
                    <a:pt x="27" y="19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îś1iďe"/>
            <p:cNvSpPr/>
            <p:nvPr/>
          </p:nvSpPr>
          <p:spPr bwMode="auto">
            <a:xfrm>
              <a:off x="7011988" y="4524375"/>
              <a:ext cx="230188" cy="119063"/>
            </a:xfrm>
            <a:custGeom>
              <a:avLst/>
              <a:gdLst>
                <a:gd name="T0" fmla="*/ 70 w 70"/>
                <a:gd name="T1" fmla="*/ 19 h 36"/>
                <a:gd name="T2" fmla="*/ 38 w 70"/>
                <a:gd name="T3" fmla="*/ 19 h 36"/>
                <a:gd name="T4" fmla="*/ 5 w 70"/>
                <a:gd name="T5" fmla="*/ 19 h 36"/>
                <a:gd name="T6" fmla="*/ 4 w 70"/>
                <a:gd name="T7" fmla="*/ 36 h 36"/>
                <a:gd name="T8" fmla="*/ 46 w 70"/>
                <a:gd name="T9" fmla="*/ 36 h 36"/>
                <a:gd name="T10" fmla="*/ 46 w 70"/>
                <a:gd name="T11" fmla="*/ 31 h 36"/>
                <a:gd name="T12" fmla="*/ 55 w 70"/>
                <a:gd name="T13" fmla="*/ 31 h 36"/>
                <a:gd name="T14" fmla="*/ 55 w 70"/>
                <a:gd name="T15" fmla="*/ 36 h 36"/>
                <a:gd name="T16" fmla="*/ 70 w 70"/>
                <a:gd name="T17" fmla="*/ 36 h 36"/>
                <a:gd name="T18" fmla="*/ 70 w 70"/>
                <a:gd name="T1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36">
                  <a:moveTo>
                    <a:pt x="70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16" y="0"/>
                    <a:pt x="5" y="19"/>
                  </a:cubicBezTo>
                  <a:cubicBezTo>
                    <a:pt x="5" y="19"/>
                    <a:pt x="0" y="27"/>
                    <a:pt x="4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70" y="36"/>
                    <a:pt x="70" y="36"/>
                    <a:pt x="70" y="36"/>
                  </a:cubicBezTo>
                  <a:lnTo>
                    <a:pt x="70" y="1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iṧlíḓê"/>
            <p:cNvSpPr/>
            <p:nvPr/>
          </p:nvSpPr>
          <p:spPr bwMode="auto">
            <a:xfrm>
              <a:off x="7539038" y="4524375"/>
              <a:ext cx="228600" cy="119063"/>
            </a:xfrm>
            <a:custGeom>
              <a:avLst/>
              <a:gdLst>
                <a:gd name="T0" fmla="*/ 0 w 69"/>
                <a:gd name="T1" fmla="*/ 19 h 36"/>
                <a:gd name="T2" fmla="*/ 31 w 69"/>
                <a:gd name="T3" fmla="*/ 19 h 36"/>
                <a:gd name="T4" fmla="*/ 64 w 69"/>
                <a:gd name="T5" fmla="*/ 19 h 36"/>
                <a:gd name="T6" fmla="*/ 66 w 69"/>
                <a:gd name="T7" fmla="*/ 36 h 36"/>
                <a:gd name="T8" fmla="*/ 23 w 69"/>
                <a:gd name="T9" fmla="*/ 36 h 36"/>
                <a:gd name="T10" fmla="*/ 23 w 69"/>
                <a:gd name="T11" fmla="*/ 31 h 36"/>
                <a:gd name="T12" fmla="*/ 14 w 69"/>
                <a:gd name="T13" fmla="*/ 31 h 36"/>
                <a:gd name="T14" fmla="*/ 14 w 69"/>
                <a:gd name="T15" fmla="*/ 36 h 36"/>
                <a:gd name="T16" fmla="*/ 0 w 69"/>
                <a:gd name="T17" fmla="*/ 36 h 36"/>
                <a:gd name="T18" fmla="*/ 0 w 69"/>
                <a:gd name="T1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36">
                  <a:moveTo>
                    <a:pt x="0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54" y="0"/>
                    <a:pt x="64" y="19"/>
                  </a:cubicBezTo>
                  <a:cubicBezTo>
                    <a:pt x="64" y="19"/>
                    <a:pt x="69" y="27"/>
                    <a:pt x="66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íṣḻïḓê"/>
            <p:cNvSpPr/>
            <p:nvPr/>
          </p:nvSpPr>
          <p:spPr bwMode="auto">
            <a:xfrm>
              <a:off x="6407151" y="2735263"/>
              <a:ext cx="188913" cy="214313"/>
            </a:xfrm>
            <a:custGeom>
              <a:avLst/>
              <a:gdLst>
                <a:gd name="T0" fmla="*/ 43 w 57"/>
                <a:gd name="T1" fmla="*/ 0 h 65"/>
                <a:gd name="T2" fmla="*/ 35 w 57"/>
                <a:gd name="T3" fmla="*/ 2 h 65"/>
                <a:gd name="T4" fmla="*/ 15 w 57"/>
                <a:gd name="T5" fmla="*/ 11 h 65"/>
                <a:gd name="T6" fmla="*/ 27 w 57"/>
                <a:gd name="T7" fmla="*/ 17 h 65"/>
                <a:gd name="T8" fmla="*/ 8 w 57"/>
                <a:gd name="T9" fmla="*/ 54 h 65"/>
                <a:gd name="T10" fmla="*/ 57 w 57"/>
                <a:gd name="T11" fmla="*/ 17 h 65"/>
                <a:gd name="T12" fmla="*/ 43 w 57"/>
                <a:gd name="T1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65">
                  <a:moveTo>
                    <a:pt x="43" y="0"/>
                  </a:moveTo>
                  <a:cubicBezTo>
                    <a:pt x="43" y="0"/>
                    <a:pt x="40" y="3"/>
                    <a:pt x="35" y="2"/>
                  </a:cubicBezTo>
                  <a:cubicBezTo>
                    <a:pt x="30" y="2"/>
                    <a:pt x="17" y="4"/>
                    <a:pt x="15" y="11"/>
                  </a:cubicBezTo>
                  <a:cubicBezTo>
                    <a:pt x="13" y="18"/>
                    <a:pt x="26" y="13"/>
                    <a:pt x="27" y="17"/>
                  </a:cubicBezTo>
                  <a:cubicBezTo>
                    <a:pt x="29" y="21"/>
                    <a:pt x="0" y="44"/>
                    <a:pt x="8" y="54"/>
                  </a:cubicBezTo>
                  <a:cubicBezTo>
                    <a:pt x="16" y="65"/>
                    <a:pt x="34" y="62"/>
                    <a:pt x="57" y="17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EFD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îşḻïḋe"/>
            <p:cNvSpPr/>
            <p:nvPr/>
          </p:nvSpPr>
          <p:spPr bwMode="auto">
            <a:xfrm>
              <a:off x="6186488" y="1758950"/>
              <a:ext cx="636588" cy="1046163"/>
            </a:xfrm>
            <a:custGeom>
              <a:avLst/>
              <a:gdLst>
                <a:gd name="T0" fmla="*/ 1 w 193"/>
                <a:gd name="T1" fmla="*/ 42 h 317"/>
                <a:gd name="T2" fmla="*/ 31 w 193"/>
                <a:gd name="T3" fmla="*/ 87 h 317"/>
                <a:gd name="T4" fmla="*/ 117 w 193"/>
                <a:gd name="T5" fmla="*/ 149 h 317"/>
                <a:gd name="T6" fmla="*/ 107 w 193"/>
                <a:gd name="T7" fmla="*/ 293 h 317"/>
                <a:gd name="T8" fmla="*/ 126 w 193"/>
                <a:gd name="T9" fmla="*/ 317 h 317"/>
                <a:gd name="T10" fmla="*/ 185 w 193"/>
                <a:gd name="T11" fmla="*/ 146 h 317"/>
                <a:gd name="T12" fmla="*/ 128 w 193"/>
                <a:gd name="T13" fmla="*/ 52 h 317"/>
                <a:gd name="T14" fmla="*/ 2 w 193"/>
                <a:gd name="T15" fmla="*/ 34 h 317"/>
                <a:gd name="T16" fmla="*/ 1 w 193"/>
                <a:gd name="T17" fmla="*/ 4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317">
                  <a:moveTo>
                    <a:pt x="1" y="42"/>
                  </a:moveTo>
                  <a:cubicBezTo>
                    <a:pt x="0" y="62"/>
                    <a:pt x="12" y="82"/>
                    <a:pt x="31" y="87"/>
                  </a:cubicBezTo>
                  <a:cubicBezTo>
                    <a:pt x="106" y="107"/>
                    <a:pt x="117" y="149"/>
                    <a:pt x="117" y="149"/>
                  </a:cubicBezTo>
                  <a:cubicBezTo>
                    <a:pt x="151" y="215"/>
                    <a:pt x="107" y="293"/>
                    <a:pt x="107" y="293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72" y="251"/>
                    <a:pt x="193" y="216"/>
                    <a:pt x="185" y="146"/>
                  </a:cubicBezTo>
                  <a:cubicBezTo>
                    <a:pt x="181" y="112"/>
                    <a:pt x="149" y="65"/>
                    <a:pt x="128" y="52"/>
                  </a:cubicBezTo>
                  <a:cubicBezTo>
                    <a:pt x="43" y="0"/>
                    <a:pt x="9" y="11"/>
                    <a:pt x="2" y="34"/>
                  </a:cubicBezTo>
                  <a:cubicBezTo>
                    <a:pt x="2" y="36"/>
                    <a:pt x="2" y="40"/>
                    <a:pt x="1" y="4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íṥḻîḑe"/>
            <p:cNvSpPr/>
            <p:nvPr/>
          </p:nvSpPr>
          <p:spPr bwMode="auto">
            <a:xfrm>
              <a:off x="6045201" y="2471738"/>
              <a:ext cx="425450" cy="2116138"/>
            </a:xfrm>
            <a:custGeom>
              <a:avLst/>
              <a:gdLst>
                <a:gd name="T0" fmla="*/ 66 w 268"/>
                <a:gd name="T1" fmla="*/ 1333 h 1333"/>
                <a:gd name="T2" fmla="*/ 212 w 268"/>
                <a:gd name="T3" fmla="*/ 365 h 1333"/>
                <a:gd name="T4" fmla="*/ 268 w 268"/>
                <a:gd name="T5" fmla="*/ 0 h 1333"/>
                <a:gd name="T6" fmla="*/ 58 w 268"/>
                <a:gd name="T7" fmla="*/ 0 h 1333"/>
                <a:gd name="T8" fmla="*/ 0 w 268"/>
                <a:gd name="T9" fmla="*/ 1333 h 1333"/>
                <a:gd name="T10" fmla="*/ 66 w 268"/>
                <a:gd name="T11" fmla="*/ 1333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333">
                  <a:moveTo>
                    <a:pt x="66" y="1333"/>
                  </a:moveTo>
                  <a:lnTo>
                    <a:pt x="212" y="365"/>
                  </a:lnTo>
                  <a:lnTo>
                    <a:pt x="268" y="0"/>
                  </a:lnTo>
                  <a:lnTo>
                    <a:pt x="58" y="0"/>
                  </a:lnTo>
                  <a:lnTo>
                    <a:pt x="0" y="1333"/>
                  </a:lnTo>
                  <a:lnTo>
                    <a:pt x="66" y="133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íṧḻíḓè"/>
            <p:cNvSpPr/>
            <p:nvPr/>
          </p:nvSpPr>
          <p:spPr bwMode="auto">
            <a:xfrm>
              <a:off x="5641976" y="2459038"/>
              <a:ext cx="679450" cy="2128838"/>
            </a:xfrm>
            <a:custGeom>
              <a:avLst/>
              <a:gdLst>
                <a:gd name="T0" fmla="*/ 428 w 428"/>
                <a:gd name="T1" fmla="*/ 0 h 1341"/>
                <a:gd name="T2" fmla="*/ 67 w 428"/>
                <a:gd name="T3" fmla="*/ 1341 h 1341"/>
                <a:gd name="T4" fmla="*/ 0 w 428"/>
                <a:gd name="T5" fmla="*/ 1341 h 1341"/>
                <a:gd name="T6" fmla="*/ 96 w 428"/>
                <a:gd name="T7" fmla="*/ 373 h 1341"/>
                <a:gd name="T8" fmla="*/ 110 w 428"/>
                <a:gd name="T9" fmla="*/ 8 h 1341"/>
                <a:gd name="T10" fmla="*/ 428 w 428"/>
                <a:gd name="T11" fmla="*/ 0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8" h="1341">
                  <a:moveTo>
                    <a:pt x="428" y="0"/>
                  </a:moveTo>
                  <a:lnTo>
                    <a:pt x="67" y="1341"/>
                  </a:lnTo>
                  <a:lnTo>
                    <a:pt x="0" y="1341"/>
                  </a:lnTo>
                  <a:lnTo>
                    <a:pt x="96" y="373"/>
                  </a:lnTo>
                  <a:lnTo>
                    <a:pt x="110" y="8"/>
                  </a:lnTo>
                  <a:lnTo>
                    <a:pt x="42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íŝḷíḓê"/>
            <p:cNvSpPr/>
            <p:nvPr/>
          </p:nvSpPr>
          <p:spPr bwMode="auto">
            <a:xfrm>
              <a:off x="6061076" y="1400175"/>
              <a:ext cx="330200" cy="419100"/>
            </a:xfrm>
            <a:custGeom>
              <a:avLst/>
              <a:gdLst>
                <a:gd name="T0" fmla="*/ 84 w 100"/>
                <a:gd name="T1" fmla="*/ 2 h 127"/>
                <a:gd name="T2" fmla="*/ 84 w 100"/>
                <a:gd name="T3" fmla="*/ 22 h 127"/>
                <a:gd name="T4" fmla="*/ 100 w 100"/>
                <a:gd name="T5" fmla="*/ 55 h 127"/>
                <a:gd name="T6" fmla="*/ 84 w 100"/>
                <a:gd name="T7" fmla="*/ 55 h 127"/>
                <a:gd name="T8" fmla="*/ 84 w 100"/>
                <a:gd name="T9" fmla="*/ 91 h 127"/>
                <a:gd name="T10" fmla="*/ 64 w 100"/>
                <a:gd name="T11" fmla="*/ 91 h 127"/>
                <a:gd name="T12" fmla="*/ 64 w 100"/>
                <a:gd name="T13" fmla="*/ 115 h 127"/>
                <a:gd name="T14" fmla="*/ 36 w 100"/>
                <a:gd name="T15" fmla="*/ 127 h 127"/>
                <a:gd name="T16" fmla="*/ 0 w 100"/>
                <a:gd name="T17" fmla="*/ 99 h 127"/>
                <a:gd name="T18" fmla="*/ 2 w 100"/>
                <a:gd name="T19" fmla="*/ 76 h 127"/>
                <a:gd name="T20" fmla="*/ 12 w 100"/>
                <a:gd name="T21" fmla="*/ 53 h 127"/>
                <a:gd name="T22" fmla="*/ 9 w 100"/>
                <a:gd name="T23" fmla="*/ 29 h 127"/>
                <a:gd name="T24" fmla="*/ 14 w 100"/>
                <a:gd name="T25" fmla="*/ 11 h 127"/>
                <a:gd name="T26" fmla="*/ 29 w 100"/>
                <a:gd name="T27" fmla="*/ 3 h 127"/>
                <a:gd name="T28" fmla="*/ 59 w 100"/>
                <a:gd name="T29" fmla="*/ 0 h 127"/>
                <a:gd name="T30" fmla="*/ 84 w 100"/>
                <a:gd name="T31" fmla="*/ 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27">
                  <a:moveTo>
                    <a:pt x="84" y="2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4" y="91"/>
                    <a:pt x="84" y="91"/>
                    <a:pt x="84" y="91"/>
                  </a:cubicBezTo>
                  <a:cubicBezTo>
                    <a:pt x="64" y="91"/>
                    <a:pt x="64" y="91"/>
                    <a:pt x="64" y="91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27" y="3"/>
                    <a:pt x="29" y="3"/>
                  </a:cubicBezTo>
                  <a:cubicBezTo>
                    <a:pt x="30" y="3"/>
                    <a:pt x="59" y="0"/>
                    <a:pt x="59" y="0"/>
                  </a:cubicBezTo>
                  <a:lnTo>
                    <a:pt x="84" y="2"/>
                  </a:lnTo>
                  <a:close/>
                </a:path>
              </a:pathLst>
            </a:custGeom>
            <a:solidFill>
              <a:srgbClr val="EFD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iṡḻíḓé"/>
            <p:cNvSpPr/>
            <p:nvPr/>
          </p:nvSpPr>
          <p:spPr bwMode="auto">
            <a:xfrm>
              <a:off x="5619751" y="1727200"/>
              <a:ext cx="955675" cy="1323975"/>
            </a:xfrm>
            <a:custGeom>
              <a:avLst/>
              <a:gdLst>
                <a:gd name="T0" fmla="*/ 28 w 290"/>
                <a:gd name="T1" fmla="*/ 64 h 402"/>
                <a:gd name="T2" fmla="*/ 134 w 290"/>
                <a:gd name="T3" fmla="*/ 0 h 402"/>
                <a:gd name="T4" fmla="*/ 159 w 290"/>
                <a:gd name="T5" fmla="*/ 29 h 402"/>
                <a:gd name="T6" fmla="*/ 163 w 290"/>
                <a:gd name="T7" fmla="*/ 25 h 402"/>
                <a:gd name="T8" fmla="*/ 191 w 290"/>
                <a:gd name="T9" fmla="*/ 17 h 402"/>
                <a:gd name="T10" fmla="*/ 197 w 290"/>
                <a:gd name="T11" fmla="*/ 20 h 402"/>
                <a:gd name="T12" fmla="*/ 198 w 290"/>
                <a:gd name="T13" fmla="*/ 16 h 402"/>
                <a:gd name="T14" fmla="*/ 275 w 290"/>
                <a:gd name="T15" fmla="*/ 189 h 402"/>
                <a:gd name="T16" fmla="*/ 231 w 290"/>
                <a:gd name="T17" fmla="*/ 402 h 402"/>
                <a:gd name="T18" fmla="*/ 53 w 290"/>
                <a:gd name="T19" fmla="*/ 402 h 402"/>
                <a:gd name="T20" fmla="*/ 57 w 290"/>
                <a:gd name="T21" fmla="*/ 222 h 402"/>
                <a:gd name="T22" fmla="*/ 49 w 290"/>
                <a:gd name="T23" fmla="*/ 165 h 402"/>
                <a:gd name="T24" fmla="*/ 28 w 290"/>
                <a:gd name="T25" fmla="*/ 64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0" h="402">
                  <a:moveTo>
                    <a:pt x="28" y="64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45" y="10"/>
                    <a:pt x="159" y="29"/>
                  </a:cubicBezTo>
                  <a:cubicBezTo>
                    <a:pt x="163" y="25"/>
                    <a:pt x="163" y="25"/>
                    <a:pt x="163" y="25"/>
                  </a:cubicBezTo>
                  <a:cubicBezTo>
                    <a:pt x="191" y="17"/>
                    <a:pt x="191" y="17"/>
                    <a:pt x="191" y="17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8" y="16"/>
                    <a:pt x="198" y="16"/>
                    <a:pt x="198" y="16"/>
                  </a:cubicBezTo>
                  <a:cubicBezTo>
                    <a:pt x="198" y="16"/>
                    <a:pt x="290" y="69"/>
                    <a:pt x="275" y="189"/>
                  </a:cubicBezTo>
                  <a:cubicBezTo>
                    <a:pt x="261" y="308"/>
                    <a:pt x="231" y="402"/>
                    <a:pt x="231" y="402"/>
                  </a:cubicBezTo>
                  <a:cubicBezTo>
                    <a:pt x="53" y="402"/>
                    <a:pt x="53" y="402"/>
                    <a:pt x="53" y="40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49" y="165"/>
                    <a:pt x="0" y="111"/>
                    <a:pt x="28" y="6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ïş1íďe"/>
            <p:cNvSpPr/>
            <p:nvPr/>
          </p:nvSpPr>
          <p:spPr bwMode="auto">
            <a:xfrm>
              <a:off x="6189663" y="1785938"/>
              <a:ext cx="100013" cy="88900"/>
            </a:xfrm>
            <a:custGeom>
              <a:avLst/>
              <a:gdLst>
                <a:gd name="T0" fmla="*/ 0 w 63"/>
                <a:gd name="T1" fmla="*/ 33 h 56"/>
                <a:gd name="T2" fmla="*/ 38 w 63"/>
                <a:gd name="T3" fmla="*/ 56 h 56"/>
                <a:gd name="T4" fmla="*/ 63 w 63"/>
                <a:gd name="T5" fmla="*/ 25 h 56"/>
                <a:gd name="T6" fmla="*/ 29 w 63"/>
                <a:gd name="T7" fmla="*/ 0 h 56"/>
                <a:gd name="T8" fmla="*/ 0 w 63"/>
                <a:gd name="T9" fmla="*/ 3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6">
                  <a:moveTo>
                    <a:pt x="0" y="33"/>
                  </a:moveTo>
                  <a:lnTo>
                    <a:pt x="38" y="56"/>
                  </a:lnTo>
                  <a:lnTo>
                    <a:pt x="63" y="25"/>
                  </a:lnTo>
                  <a:lnTo>
                    <a:pt x="29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iṧ1ïḓè"/>
            <p:cNvSpPr/>
            <p:nvPr/>
          </p:nvSpPr>
          <p:spPr bwMode="auto">
            <a:xfrm>
              <a:off x="6024563" y="1727200"/>
              <a:ext cx="211138" cy="134938"/>
            </a:xfrm>
            <a:custGeom>
              <a:avLst/>
              <a:gdLst>
                <a:gd name="T0" fmla="*/ 11 w 64"/>
                <a:gd name="T1" fmla="*/ 0 h 41"/>
                <a:gd name="T2" fmla="*/ 64 w 64"/>
                <a:gd name="T3" fmla="*/ 18 h 41"/>
                <a:gd name="T4" fmla="*/ 44 w 64"/>
                <a:gd name="T5" fmla="*/ 41 h 41"/>
                <a:gd name="T6" fmla="*/ 0 w 64"/>
                <a:gd name="T7" fmla="*/ 7 h 41"/>
                <a:gd name="T8" fmla="*/ 11 w 64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1">
                  <a:moveTo>
                    <a:pt x="11" y="0"/>
                  </a:moveTo>
                  <a:cubicBezTo>
                    <a:pt x="11" y="0"/>
                    <a:pt x="22" y="13"/>
                    <a:pt x="64" y="18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iṥlidê"/>
            <p:cNvSpPr/>
            <p:nvPr/>
          </p:nvSpPr>
          <p:spPr bwMode="auto">
            <a:xfrm>
              <a:off x="6170613" y="1855788"/>
              <a:ext cx="180975" cy="962025"/>
            </a:xfrm>
            <a:custGeom>
              <a:avLst/>
              <a:gdLst>
                <a:gd name="T0" fmla="*/ 28 w 55"/>
                <a:gd name="T1" fmla="*/ 0 h 292"/>
                <a:gd name="T2" fmla="*/ 40 w 55"/>
                <a:gd name="T3" fmla="*/ 266 h 292"/>
                <a:gd name="T4" fmla="*/ 21 w 55"/>
                <a:gd name="T5" fmla="*/ 292 h 292"/>
                <a:gd name="T6" fmla="*/ 0 w 55"/>
                <a:gd name="T7" fmla="*/ 263 h 292"/>
                <a:gd name="T8" fmla="*/ 16 w 55"/>
                <a:gd name="T9" fmla="*/ 0 h 292"/>
                <a:gd name="T10" fmla="*/ 28 w 55"/>
                <a:gd name="T11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292">
                  <a:moveTo>
                    <a:pt x="28" y="0"/>
                  </a:moveTo>
                  <a:cubicBezTo>
                    <a:pt x="28" y="0"/>
                    <a:pt x="55" y="120"/>
                    <a:pt x="40" y="266"/>
                  </a:cubicBezTo>
                  <a:cubicBezTo>
                    <a:pt x="21" y="292"/>
                    <a:pt x="21" y="292"/>
                    <a:pt x="21" y="292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263"/>
                    <a:pt x="29" y="117"/>
                    <a:pt x="16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ï$ḷîḍe"/>
            <p:cNvSpPr/>
            <p:nvPr/>
          </p:nvSpPr>
          <p:spPr bwMode="auto">
            <a:xfrm>
              <a:off x="6235701" y="1776413"/>
              <a:ext cx="76200" cy="61913"/>
            </a:xfrm>
            <a:custGeom>
              <a:avLst/>
              <a:gdLst>
                <a:gd name="T0" fmla="*/ 0 w 48"/>
                <a:gd name="T1" fmla="*/ 6 h 39"/>
                <a:gd name="T2" fmla="*/ 40 w 48"/>
                <a:gd name="T3" fmla="*/ 39 h 39"/>
                <a:gd name="T4" fmla="*/ 48 w 48"/>
                <a:gd name="T5" fmla="*/ 21 h 39"/>
                <a:gd name="T6" fmla="*/ 23 w 48"/>
                <a:gd name="T7" fmla="*/ 0 h 39"/>
                <a:gd name="T8" fmla="*/ 0 w 48"/>
                <a:gd name="T9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9">
                  <a:moveTo>
                    <a:pt x="0" y="6"/>
                  </a:moveTo>
                  <a:lnTo>
                    <a:pt x="40" y="39"/>
                  </a:lnTo>
                  <a:lnTo>
                    <a:pt x="48" y="21"/>
                  </a:lnTo>
                  <a:lnTo>
                    <a:pt x="23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i$1iḓê"/>
            <p:cNvSpPr/>
            <p:nvPr/>
          </p:nvSpPr>
          <p:spPr bwMode="auto">
            <a:xfrm>
              <a:off x="5516563" y="4524375"/>
              <a:ext cx="231775" cy="119063"/>
            </a:xfrm>
            <a:custGeom>
              <a:avLst/>
              <a:gdLst>
                <a:gd name="T0" fmla="*/ 70 w 70"/>
                <a:gd name="T1" fmla="*/ 19 h 36"/>
                <a:gd name="T2" fmla="*/ 38 w 70"/>
                <a:gd name="T3" fmla="*/ 19 h 36"/>
                <a:gd name="T4" fmla="*/ 5 w 70"/>
                <a:gd name="T5" fmla="*/ 19 h 36"/>
                <a:gd name="T6" fmla="*/ 4 w 70"/>
                <a:gd name="T7" fmla="*/ 36 h 36"/>
                <a:gd name="T8" fmla="*/ 46 w 70"/>
                <a:gd name="T9" fmla="*/ 36 h 36"/>
                <a:gd name="T10" fmla="*/ 46 w 70"/>
                <a:gd name="T11" fmla="*/ 31 h 36"/>
                <a:gd name="T12" fmla="*/ 55 w 70"/>
                <a:gd name="T13" fmla="*/ 31 h 36"/>
                <a:gd name="T14" fmla="*/ 55 w 70"/>
                <a:gd name="T15" fmla="*/ 36 h 36"/>
                <a:gd name="T16" fmla="*/ 70 w 70"/>
                <a:gd name="T17" fmla="*/ 36 h 36"/>
                <a:gd name="T18" fmla="*/ 70 w 70"/>
                <a:gd name="T1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36">
                  <a:moveTo>
                    <a:pt x="70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16" y="0"/>
                    <a:pt x="5" y="19"/>
                  </a:cubicBezTo>
                  <a:cubicBezTo>
                    <a:pt x="5" y="19"/>
                    <a:pt x="0" y="27"/>
                    <a:pt x="4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70" y="36"/>
                    <a:pt x="70" y="36"/>
                    <a:pt x="70" y="36"/>
                  </a:cubicBezTo>
                  <a:lnTo>
                    <a:pt x="70" y="1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isḷíďé"/>
            <p:cNvSpPr/>
            <p:nvPr/>
          </p:nvSpPr>
          <p:spPr bwMode="auto">
            <a:xfrm>
              <a:off x="6045201" y="4524375"/>
              <a:ext cx="227013" cy="119063"/>
            </a:xfrm>
            <a:custGeom>
              <a:avLst/>
              <a:gdLst>
                <a:gd name="T0" fmla="*/ 0 w 69"/>
                <a:gd name="T1" fmla="*/ 19 h 36"/>
                <a:gd name="T2" fmla="*/ 31 w 69"/>
                <a:gd name="T3" fmla="*/ 19 h 36"/>
                <a:gd name="T4" fmla="*/ 64 w 69"/>
                <a:gd name="T5" fmla="*/ 19 h 36"/>
                <a:gd name="T6" fmla="*/ 66 w 69"/>
                <a:gd name="T7" fmla="*/ 36 h 36"/>
                <a:gd name="T8" fmla="*/ 23 w 69"/>
                <a:gd name="T9" fmla="*/ 36 h 36"/>
                <a:gd name="T10" fmla="*/ 23 w 69"/>
                <a:gd name="T11" fmla="*/ 31 h 36"/>
                <a:gd name="T12" fmla="*/ 14 w 69"/>
                <a:gd name="T13" fmla="*/ 31 h 36"/>
                <a:gd name="T14" fmla="*/ 14 w 69"/>
                <a:gd name="T15" fmla="*/ 36 h 36"/>
                <a:gd name="T16" fmla="*/ 0 w 69"/>
                <a:gd name="T17" fmla="*/ 36 h 36"/>
                <a:gd name="T18" fmla="*/ 0 w 69"/>
                <a:gd name="T1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36">
                  <a:moveTo>
                    <a:pt x="0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54" y="0"/>
                    <a:pt x="64" y="19"/>
                  </a:cubicBezTo>
                  <a:cubicBezTo>
                    <a:pt x="64" y="19"/>
                    <a:pt x="69" y="27"/>
                    <a:pt x="66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iSḻïde"/>
            <p:cNvSpPr/>
            <p:nvPr/>
          </p:nvSpPr>
          <p:spPr bwMode="auto">
            <a:xfrm>
              <a:off x="5559426" y="2979738"/>
              <a:ext cx="327025" cy="134938"/>
            </a:xfrm>
            <a:custGeom>
              <a:avLst/>
              <a:gdLst>
                <a:gd name="T0" fmla="*/ 99 w 99"/>
                <a:gd name="T1" fmla="*/ 41 h 41"/>
                <a:gd name="T2" fmla="*/ 87 w 99"/>
                <a:gd name="T3" fmla="*/ 41 h 41"/>
                <a:gd name="T4" fmla="*/ 87 w 99"/>
                <a:gd name="T5" fmla="*/ 21 h 41"/>
                <a:gd name="T6" fmla="*/ 78 w 99"/>
                <a:gd name="T7" fmla="*/ 11 h 41"/>
                <a:gd name="T8" fmla="*/ 21 w 99"/>
                <a:gd name="T9" fmla="*/ 11 h 41"/>
                <a:gd name="T10" fmla="*/ 12 w 99"/>
                <a:gd name="T11" fmla="*/ 21 h 41"/>
                <a:gd name="T12" fmla="*/ 12 w 99"/>
                <a:gd name="T13" fmla="*/ 41 h 41"/>
                <a:gd name="T14" fmla="*/ 0 w 99"/>
                <a:gd name="T15" fmla="*/ 41 h 41"/>
                <a:gd name="T16" fmla="*/ 0 w 99"/>
                <a:gd name="T17" fmla="*/ 21 h 41"/>
                <a:gd name="T18" fmla="*/ 21 w 99"/>
                <a:gd name="T19" fmla="*/ 0 h 41"/>
                <a:gd name="T20" fmla="*/ 78 w 99"/>
                <a:gd name="T21" fmla="*/ 0 h 41"/>
                <a:gd name="T22" fmla="*/ 99 w 99"/>
                <a:gd name="T23" fmla="*/ 21 h 41"/>
                <a:gd name="T24" fmla="*/ 99 w 99"/>
                <a:gd name="T2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41">
                  <a:moveTo>
                    <a:pt x="99" y="41"/>
                  </a:moveTo>
                  <a:cubicBezTo>
                    <a:pt x="87" y="41"/>
                    <a:pt x="87" y="41"/>
                    <a:pt x="87" y="4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16"/>
                    <a:pt x="83" y="11"/>
                    <a:pt x="78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6" y="11"/>
                    <a:pt x="12" y="16"/>
                    <a:pt x="12" y="2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0" y="0"/>
                    <a:pt x="99" y="9"/>
                    <a:pt x="99" y="21"/>
                  </a:cubicBezTo>
                  <a:lnTo>
                    <a:pt x="99" y="41"/>
                  </a:lnTo>
                  <a:close/>
                </a:path>
              </a:pathLst>
            </a:custGeom>
            <a:solidFill>
              <a:srgbClr val="EAB4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íṥḻíḋè"/>
            <p:cNvSpPr/>
            <p:nvPr/>
          </p:nvSpPr>
          <p:spPr bwMode="auto">
            <a:xfrm>
              <a:off x="5335588" y="3216275"/>
              <a:ext cx="788988" cy="407988"/>
            </a:xfrm>
            <a:custGeom>
              <a:avLst/>
              <a:gdLst>
                <a:gd name="T0" fmla="*/ 239 w 497"/>
                <a:gd name="T1" fmla="*/ 0 h 257"/>
                <a:gd name="T2" fmla="*/ 497 w 497"/>
                <a:gd name="T3" fmla="*/ 0 h 257"/>
                <a:gd name="T4" fmla="*/ 497 w 497"/>
                <a:gd name="T5" fmla="*/ 257 h 257"/>
                <a:gd name="T6" fmla="*/ 239 w 497"/>
                <a:gd name="T7" fmla="*/ 257 h 257"/>
                <a:gd name="T8" fmla="*/ 0 w 497"/>
                <a:gd name="T9" fmla="*/ 257 h 257"/>
                <a:gd name="T10" fmla="*/ 0 w 497"/>
                <a:gd name="T11" fmla="*/ 0 h 257"/>
                <a:gd name="T12" fmla="*/ 239 w 497"/>
                <a:gd name="T13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7" h="257">
                  <a:moveTo>
                    <a:pt x="239" y="0"/>
                  </a:moveTo>
                  <a:lnTo>
                    <a:pt x="497" y="0"/>
                  </a:lnTo>
                  <a:lnTo>
                    <a:pt x="497" y="257"/>
                  </a:lnTo>
                  <a:lnTo>
                    <a:pt x="239" y="257"/>
                  </a:lnTo>
                  <a:lnTo>
                    <a:pt x="0" y="257"/>
                  </a:lnTo>
                  <a:lnTo>
                    <a:pt x="0" y="0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îSľiḍé"/>
            <p:cNvSpPr/>
            <p:nvPr/>
          </p:nvSpPr>
          <p:spPr bwMode="auto">
            <a:xfrm>
              <a:off x="5335588" y="3111500"/>
              <a:ext cx="788988" cy="334963"/>
            </a:xfrm>
            <a:custGeom>
              <a:avLst/>
              <a:gdLst>
                <a:gd name="T0" fmla="*/ 23 w 239"/>
                <a:gd name="T1" fmla="*/ 84 h 102"/>
                <a:gd name="T2" fmla="*/ 118 w 239"/>
                <a:gd name="T3" fmla="*/ 102 h 102"/>
                <a:gd name="T4" fmla="*/ 216 w 239"/>
                <a:gd name="T5" fmla="*/ 84 h 102"/>
                <a:gd name="T6" fmla="*/ 239 w 239"/>
                <a:gd name="T7" fmla="*/ 61 h 102"/>
                <a:gd name="T8" fmla="*/ 239 w 239"/>
                <a:gd name="T9" fmla="*/ 0 h 102"/>
                <a:gd name="T10" fmla="*/ 0 w 239"/>
                <a:gd name="T11" fmla="*/ 0 h 102"/>
                <a:gd name="T12" fmla="*/ 0 w 239"/>
                <a:gd name="T13" fmla="*/ 61 h 102"/>
                <a:gd name="T14" fmla="*/ 23 w 239"/>
                <a:gd name="T15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9" h="102">
                  <a:moveTo>
                    <a:pt x="23" y="84"/>
                  </a:moveTo>
                  <a:cubicBezTo>
                    <a:pt x="118" y="102"/>
                    <a:pt x="118" y="102"/>
                    <a:pt x="118" y="102"/>
                  </a:cubicBezTo>
                  <a:cubicBezTo>
                    <a:pt x="216" y="84"/>
                    <a:pt x="216" y="84"/>
                    <a:pt x="216" y="84"/>
                  </a:cubicBezTo>
                  <a:cubicBezTo>
                    <a:pt x="229" y="84"/>
                    <a:pt x="239" y="74"/>
                    <a:pt x="239" y="61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74"/>
                    <a:pt x="10" y="84"/>
                    <a:pt x="23" y="84"/>
                  </a:cubicBez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ï$ļïdê"/>
            <p:cNvSpPr/>
            <p:nvPr/>
          </p:nvSpPr>
          <p:spPr bwMode="auto">
            <a:xfrm>
              <a:off x="5688013" y="3332163"/>
              <a:ext cx="79375" cy="77788"/>
            </a:xfrm>
            <a:prstGeom prst="ellipse">
              <a:avLst/>
            </a:prstGeom>
            <a:solidFill>
              <a:srgbClr val="EAB4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isḻiḑé"/>
            <p:cNvSpPr/>
            <p:nvPr/>
          </p:nvSpPr>
          <p:spPr bwMode="auto">
            <a:xfrm>
              <a:off x="5619751" y="2906713"/>
              <a:ext cx="165100" cy="158750"/>
            </a:xfrm>
            <a:custGeom>
              <a:avLst/>
              <a:gdLst>
                <a:gd name="T0" fmla="*/ 29 w 50"/>
                <a:gd name="T1" fmla="*/ 0 h 48"/>
                <a:gd name="T2" fmla="*/ 35 w 50"/>
                <a:gd name="T3" fmla="*/ 6 h 48"/>
                <a:gd name="T4" fmla="*/ 48 w 50"/>
                <a:gd name="T5" fmla="*/ 23 h 48"/>
                <a:gd name="T6" fmla="*/ 34 w 50"/>
                <a:gd name="T7" fmla="*/ 22 h 48"/>
                <a:gd name="T8" fmla="*/ 34 w 50"/>
                <a:gd name="T9" fmla="*/ 41 h 48"/>
                <a:gd name="T10" fmla="*/ 9 w 50"/>
                <a:gd name="T11" fmla="*/ 7 h 48"/>
                <a:gd name="T12" fmla="*/ 29 w 50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9" y="0"/>
                  </a:moveTo>
                  <a:cubicBezTo>
                    <a:pt x="29" y="0"/>
                    <a:pt x="31" y="4"/>
                    <a:pt x="35" y="6"/>
                  </a:cubicBezTo>
                  <a:cubicBezTo>
                    <a:pt x="39" y="8"/>
                    <a:pt x="50" y="16"/>
                    <a:pt x="48" y="23"/>
                  </a:cubicBezTo>
                  <a:cubicBezTo>
                    <a:pt x="46" y="30"/>
                    <a:pt x="37" y="19"/>
                    <a:pt x="34" y="22"/>
                  </a:cubicBezTo>
                  <a:cubicBezTo>
                    <a:pt x="31" y="25"/>
                    <a:pt x="46" y="36"/>
                    <a:pt x="34" y="41"/>
                  </a:cubicBezTo>
                  <a:cubicBezTo>
                    <a:pt x="22" y="46"/>
                    <a:pt x="0" y="48"/>
                    <a:pt x="9" y="7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EFD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îŝļîdê"/>
            <p:cNvSpPr/>
            <p:nvPr/>
          </p:nvSpPr>
          <p:spPr bwMode="auto">
            <a:xfrm>
              <a:off x="5408613" y="1878013"/>
              <a:ext cx="490538" cy="1054100"/>
            </a:xfrm>
            <a:custGeom>
              <a:avLst/>
              <a:gdLst>
                <a:gd name="T0" fmla="*/ 141 w 149"/>
                <a:gd name="T1" fmla="*/ 26 h 320"/>
                <a:gd name="T2" fmla="*/ 130 w 149"/>
                <a:gd name="T3" fmla="*/ 78 h 320"/>
                <a:gd name="T4" fmla="*/ 68 w 149"/>
                <a:gd name="T5" fmla="*/ 180 h 320"/>
                <a:gd name="T6" fmla="*/ 101 w 149"/>
                <a:gd name="T7" fmla="*/ 316 h 320"/>
                <a:gd name="T8" fmla="*/ 70 w 149"/>
                <a:gd name="T9" fmla="*/ 320 h 320"/>
                <a:gd name="T10" fmla="*/ 9 w 149"/>
                <a:gd name="T11" fmla="*/ 190 h 320"/>
                <a:gd name="T12" fmla="*/ 27 w 149"/>
                <a:gd name="T13" fmla="*/ 82 h 320"/>
                <a:gd name="T14" fmla="*/ 137 w 149"/>
                <a:gd name="T15" fmla="*/ 19 h 320"/>
                <a:gd name="T16" fmla="*/ 141 w 149"/>
                <a:gd name="T17" fmla="*/ 26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" h="320">
                  <a:moveTo>
                    <a:pt x="141" y="26"/>
                  </a:moveTo>
                  <a:cubicBezTo>
                    <a:pt x="149" y="44"/>
                    <a:pt x="146" y="66"/>
                    <a:pt x="130" y="78"/>
                  </a:cubicBezTo>
                  <a:cubicBezTo>
                    <a:pt x="67" y="124"/>
                    <a:pt x="68" y="180"/>
                    <a:pt x="68" y="180"/>
                  </a:cubicBezTo>
                  <a:cubicBezTo>
                    <a:pt x="69" y="240"/>
                    <a:pt x="101" y="316"/>
                    <a:pt x="101" y="316"/>
                  </a:cubicBezTo>
                  <a:cubicBezTo>
                    <a:pt x="70" y="320"/>
                    <a:pt x="70" y="320"/>
                    <a:pt x="70" y="320"/>
                  </a:cubicBezTo>
                  <a:cubicBezTo>
                    <a:pt x="53" y="299"/>
                    <a:pt x="28" y="258"/>
                    <a:pt x="9" y="190"/>
                  </a:cubicBezTo>
                  <a:cubicBezTo>
                    <a:pt x="0" y="157"/>
                    <a:pt x="12" y="102"/>
                    <a:pt x="27" y="82"/>
                  </a:cubicBezTo>
                  <a:cubicBezTo>
                    <a:pt x="87" y="2"/>
                    <a:pt x="122" y="0"/>
                    <a:pt x="137" y="19"/>
                  </a:cubicBezTo>
                  <a:cubicBezTo>
                    <a:pt x="138" y="20"/>
                    <a:pt x="140" y="24"/>
                    <a:pt x="141" y="2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iS1îḋê"/>
            <p:cNvSpPr/>
            <p:nvPr/>
          </p:nvSpPr>
          <p:spPr bwMode="auto">
            <a:xfrm>
              <a:off x="5956301" y="1235075"/>
              <a:ext cx="441325" cy="415925"/>
            </a:xfrm>
            <a:custGeom>
              <a:avLst/>
              <a:gdLst>
                <a:gd name="T0" fmla="*/ 70 w 134"/>
                <a:gd name="T1" fmla="*/ 92 h 126"/>
                <a:gd name="T2" fmla="*/ 62 w 134"/>
                <a:gd name="T3" fmla="*/ 77 h 126"/>
                <a:gd name="T4" fmla="*/ 51 w 134"/>
                <a:gd name="T5" fmla="*/ 91 h 126"/>
                <a:gd name="T6" fmla="*/ 62 w 134"/>
                <a:gd name="T7" fmla="*/ 107 h 126"/>
                <a:gd name="T8" fmla="*/ 34 w 134"/>
                <a:gd name="T9" fmla="*/ 126 h 126"/>
                <a:gd name="T10" fmla="*/ 4 w 134"/>
                <a:gd name="T11" fmla="*/ 72 h 126"/>
                <a:gd name="T12" fmla="*/ 38 w 134"/>
                <a:gd name="T13" fmla="*/ 37 h 126"/>
                <a:gd name="T14" fmla="*/ 70 w 134"/>
                <a:gd name="T15" fmla="*/ 14 h 126"/>
                <a:gd name="T16" fmla="*/ 129 w 134"/>
                <a:gd name="T17" fmla="*/ 43 h 126"/>
                <a:gd name="T18" fmla="*/ 75 w 134"/>
                <a:gd name="T19" fmla="*/ 60 h 126"/>
                <a:gd name="T20" fmla="*/ 70 w 134"/>
                <a:gd name="T21" fmla="*/ 9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125">
                  <a:moveTo>
                    <a:pt x="70" y="92"/>
                  </a:moveTo>
                  <a:cubicBezTo>
                    <a:pt x="70" y="92"/>
                    <a:pt x="68" y="80"/>
                    <a:pt x="62" y="77"/>
                  </a:cubicBezTo>
                  <a:cubicBezTo>
                    <a:pt x="56" y="75"/>
                    <a:pt x="49" y="82"/>
                    <a:pt x="51" y="91"/>
                  </a:cubicBezTo>
                  <a:cubicBezTo>
                    <a:pt x="52" y="100"/>
                    <a:pt x="56" y="104"/>
                    <a:pt x="62" y="107"/>
                  </a:cubicBezTo>
                  <a:cubicBezTo>
                    <a:pt x="62" y="107"/>
                    <a:pt x="48" y="122"/>
                    <a:pt x="34" y="126"/>
                  </a:cubicBezTo>
                  <a:cubicBezTo>
                    <a:pt x="34" y="126"/>
                    <a:pt x="0" y="103"/>
                    <a:pt x="4" y="72"/>
                  </a:cubicBezTo>
                  <a:cubicBezTo>
                    <a:pt x="7" y="40"/>
                    <a:pt x="38" y="37"/>
                    <a:pt x="38" y="37"/>
                  </a:cubicBezTo>
                  <a:cubicBezTo>
                    <a:pt x="38" y="37"/>
                    <a:pt x="40" y="20"/>
                    <a:pt x="70" y="14"/>
                  </a:cubicBezTo>
                  <a:cubicBezTo>
                    <a:pt x="130" y="0"/>
                    <a:pt x="134" y="32"/>
                    <a:pt x="129" y="43"/>
                  </a:cubicBezTo>
                  <a:cubicBezTo>
                    <a:pt x="129" y="43"/>
                    <a:pt x="120" y="75"/>
                    <a:pt x="75" y="60"/>
                  </a:cubicBezTo>
                  <a:cubicBezTo>
                    <a:pt x="75" y="60"/>
                    <a:pt x="88" y="83"/>
                    <a:pt x="70" y="9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iŝ1ïḍé"/>
            <p:cNvSpPr/>
            <p:nvPr/>
          </p:nvSpPr>
          <p:spPr bwMode="auto">
            <a:xfrm>
              <a:off x="5048251" y="2784475"/>
              <a:ext cx="149225" cy="230188"/>
            </a:xfrm>
            <a:custGeom>
              <a:avLst/>
              <a:gdLst>
                <a:gd name="T0" fmla="*/ 18 w 45"/>
                <a:gd name="T1" fmla="*/ 0 h 70"/>
                <a:gd name="T2" fmla="*/ 25 w 45"/>
                <a:gd name="T3" fmla="*/ 5 h 70"/>
                <a:gd name="T4" fmla="*/ 41 w 45"/>
                <a:gd name="T5" fmla="*/ 20 h 70"/>
                <a:gd name="T6" fmla="*/ 28 w 45"/>
                <a:gd name="T7" fmla="*/ 21 h 70"/>
                <a:gd name="T8" fmla="*/ 34 w 45"/>
                <a:gd name="T9" fmla="*/ 63 h 70"/>
                <a:gd name="T10" fmla="*/ 0 w 45"/>
                <a:gd name="T11" fmla="*/ 11 h 70"/>
                <a:gd name="T12" fmla="*/ 18 w 45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70">
                  <a:moveTo>
                    <a:pt x="18" y="0"/>
                  </a:moveTo>
                  <a:cubicBezTo>
                    <a:pt x="18" y="0"/>
                    <a:pt x="21" y="4"/>
                    <a:pt x="25" y="5"/>
                  </a:cubicBezTo>
                  <a:cubicBezTo>
                    <a:pt x="30" y="6"/>
                    <a:pt x="42" y="12"/>
                    <a:pt x="41" y="20"/>
                  </a:cubicBezTo>
                  <a:cubicBezTo>
                    <a:pt x="41" y="27"/>
                    <a:pt x="30" y="18"/>
                    <a:pt x="28" y="21"/>
                  </a:cubicBezTo>
                  <a:cubicBezTo>
                    <a:pt x="25" y="24"/>
                    <a:pt x="45" y="55"/>
                    <a:pt x="34" y="63"/>
                  </a:cubicBezTo>
                  <a:cubicBezTo>
                    <a:pt x="23" y="70"/>
                    <a:pt x="6" y="62"/>
                    <a:pt x="0" y="11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FD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îsḷiḓé"/>
            <p:cNvSpPr/>
            <p:nvPr/>
          </p:nvSpPr>
          <p:spPr bwMode="auto">
            <a:xfrm>
              <a:off x="4784726" y="2033588"/>
              <a:ext cx="339725" cy="793750"/>
            </a:xfrm>
            <a:custGeom>
              <a:avLst/>
              <a:gdLst>
                <a:gd name="T0" fmla="*/ 44 w 103"/>
                <a:gd name="T1" fmla="*/ 44 h 241"/>
                <a:gd name="T2" fmla="*/ 75 w 103"/>
                <a:gd name="T3" fmla="*/ 45 h 241"/>
                <a:gd name="T4" fmla="*/ 49 w 103"/>
                <a:gd name="T5" fmla="*/ 134 h 241"/>
                <a:gd name="T6" fmla="*/ 103 w 103"/>
                <a:gd name="T7" fmla="*/ 230 h 241"/>
                <a:gd name="T8" fmla="*/ 80 w 103"/>
                <a:gd name="T9" fmla="*/ 241 h 241"/>
                <a:gd name="T10" fmla="*/ 19 w 103"/>
                <a:gd name="T11" fmla="*/ 158 h 241"/>
                <a:gd name="T12" fmla="*/ 9 w 103"/>
                <a:gd name="T13" fmla="*/ 68 h 241"/>
                <a:gd name="T14" fmla="*/ 20 w 103"/>
                <a:gd name="T15" fmla="*/ 35 h 241"/>
                <a:gd name="T16" fmla="*/ 44 w 103"/>
                <a:gd name="T17" fmla="*/ 4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241">
                  <a:moveTo>
                    <a:pt x="44" y="44"/>
                  </a:moveTo>
                  <a:cubicBezTo>
                    <a:pt x="54" y="56"/>
                    <a:pt x="85" y="33"/>
                    <a:pt x="75" y="45"/>
                  </a:cubicBezTo>
                  <a:cubicBezTo>
                    <a:pt x="33" y="90"/>
                    <a:pt x="49" y="134"/>
                    <a:pt x="49" y="134"/>
                  </a:cubicBezTo>
                  <a:cubicBezTo>
                    <a:pt x="63" y="179"/>
                    <a:pt x="103" y="230"/>
                    <a:pt x="103" y="230"/>
                  </a:cubicBezTo>
                  <a:cubicBezTo>
                    <a:pt x="80" y="241"/>
                    <a:pt x="80" y="241"/>
                    <a:pt x="80" y="241"/>
                  </a:cubicBezTo>
                  <a:cubicBezTo>
                    <a:pt x="62" y="229"/>
                    <a:pt x="48" y="206"/>
                    <a:pt x="19" y="158"/>
                  </a:cubicBezTo>
                  <a:cubicBezTo>
                    <a:pt x="6" y="135"/>
                    <a:pt x="0" y="97"/>
                    <a:pt x="9" y="68"/>
                  </a:cubicBezTo>
                  <a:cubicBezTo>
                    <a:pt x="33" y="0"/>
                    <a:pt x="5" y="24"/>
                    <a:pt x="20" y="35"/>
                  </a:cubicBezTo>
                  <a:cubicBezTo>
                    <a:pt x="21" y="36"/>
                    <a:pt x="42" y="43"/>
                    <a:pt x="44" y="44"/>
                  </a:cubicBez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isḻiḓê"/>
            <p:cNvSpPr/>
            <p:nvPr/>
          </p:nvSpPr>
          <p:spPr bwMode="auto">
            <a:xfrm>
              <a:off x="4714876" y="2490788"/>
              <a:ext cx="287338" cy="2093913"/>
            </a:xfrm>
            <a:custGeom>
              <a:avLst/>
              <a:gdLst>
                <a:gd name="T0" fmla="*/ 42 w 181"/>
                <a:gd name="T1" fmla="*/ 1319 h 1319"/>
                <a:gd name="T2" fmla="*/ 181 w 181"/>
                <a:gd name="T3" fmla="*/ 474 h 1319"/>
                <a:gd name="T4" fmla="*/ 56 w 181"/>
                <a:gd name="T5" fmla="*/ 0 h 1319"/>
                <a:gd name="T6" fmla="*/ 0 w 181"/>
                <a:gd name="T7" fmla="*/ 1319 h 1319"/>
                <a:gd name="T8" fmla="*/ 42 w 181"/>
                <a:gd name="T9" fmla="*/ 1319 h 1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319">
                  <a:moveTo>
                    <a:pt x="42" y="1319"/>
                  </a:moveTo>
                  <a:lnTo>
                    <a:pt x="181" y="474"/>
                  </a:lnTo>
                  <a:lnTo>
                    <a:pt x="56" y="0"/>
                  </a:lnTo>
                  <a:lnTo>
                    <a:pt x="0" y="1319"/>
                  </a:lnTo>
                  <a:lnTo>
                    <a:pt x="42" y="1319"/>
                  </a:lnTo>
                  <a:close/>
                </a:path>
              </a:pathLst>
            </a:custGeom>
            <a:solidFill>
              <a:srgbClr val="EFD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i$ḻíḓè"/>
            <p:cNvSpPr/>
            <p:nvPr/>
          </p:nvSpPr>
          <p:spPr bwMode="auto">
            <a:xfrm>
              <a:off x="4714876" y="4584700"/>
              <a:ext cx="214313" cy="55563"/>
            </a:xfrm>
            <a:custGeom>
              <a:avLst/>
              <a:gdLst>
                <a:gd name="T0" fmla="*/ 0 w 65"/>
                <a:gd name="T1" fmla="*/ 0 h 17"/>
                <a:gd name="T2" fmla="*/ 20 w 65"/>
                <a:gd name="T3" fmla="*/ 0 h 17"/>
                <a:gd name="T4" fmla="*/ 65 w 65"/>
                <a:gd name="T5" fmla="*/ 17 h 17"/>
                <a:gd name="T6" fmla="*/ 22 w 65"/>
                <a:gd name="T7" fmla="*/ 17 h 17"/>
                <a:gd name="T8" fmla="*/ 22 w 65"/>
                <a:gd name="T9" fmla="*/ 12 h 17"/>
                <a:gd name="T10" fmla="*/ 14 w 65"/>
                <a:gd name="T11" fmla="*/ 12 h 17"/>
                <a:gd name="T12" fmla="*/ 14 w 65"/>
                <a:gd name="T13" fmla="*/ 17 h 17"/>
                <a:gd name="T14" fmla="*/ 0 w 65"/>
                <a:gd name="T15" fmla="*/ 17 h 17"/>
                <a:gd name="T16" fmla="*/ 0 w 65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7">
                  <a:moveTo>
                    <a:pt x="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49" y="4"/>
                    <a:pt x="65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0" y="17"/>
                    <a:pt x="0" y="17"/>
                    <a:pt x="0" y="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3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îs1ídè"/>
            <p:cNvSpPr/>
            <p:nvPr/>
          </p:nvSpPr>
          <p:spPr bwMode="auto">
            <a:xfrm>
              <a:off x="4445001" y="3017838"/>
              <a:ext cx="346075" cy="1566863"/>
            </a:xfrm>
            <a:custGeom>
              <a:avLst/>
              <a:gdLst>
                <a:gd name="T0" fmla="*/ 44 w 218"/>
                <a:gd name="T1" fmla="*/ 987 h 987"/>
                <a:gd name="T2" fmla="*/ 218 w 218"/>
                <a:gd name="T3" fmla="*/ 30 h 987"/>
                <a:gd name="T4" fmla="*/ 52 w 218"/>
                <a:gd name="T5" fmla="*/ 0 h 987"/>
                <a:gd name="T6" fmla="*/ 0 w 218"/>
                <a:gd name="T7" fmla="*/ 987 h 987"/>
                <a:gd name="T8" fmla="*/ 44 w 218"/>
                <a:gd name="T9" fmla="*/ 987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986">
                  <a:moveTo>
                    <a:pt x="44" y="987"/>
                  </a:moveTo>
                  <a:lnTo>
                    <a:pt x="218" y="30"/>
                  </a:lnTo>
                  <a:lnTo>
                    <a:pt x="52" y="0"/>
                  </a:lnTo>
                  <a:lnTo>
                    <a:pt x="0" y="987"/>
                  </a:lnTo>
                  <a:lnTo>
                    <a:pt x="44" y="987"/>
                  </a:lnTo>
                  <a:close/>
                </a:path>
              </a:pathLst>
            </a:custGeom>
            <a:solidFill>
              <a:srgbClr val="EFD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îSḻîḓè"/>
            <p:cNvSpPr/>
            <p:nvPr/>
          </p:nvSpPr>
          <p:spPr bwMode="auto">
            <a:xfrm>
              <a:off x="4445001" y="4584700"/>
              <a:ext cx="214313" cy="55563"/>
            </a:xfrm>
            <a:custGeom>
              <a:avLst/>
              <a:gdLst>
                <a:gd name="T0" fmla="*/ 0 w 65"/>
                <a:gd name="T1" fmla="*/ 0 h 17"/>
                <a:gd name="T2" fmla="*/ 21 w 65"/>
                <a:gd name="T3" fmla="*/ 0 h 17"/>
                <a:gd name="T4" fmla="*/ 65 w 65"/>
                <a:gd name="T5" fmla="*/ 17 h 17"/>
                <a:gd name="T6" fmla="*/ 23 w 65"/>
                <a:gd name="T7" fmla="*/ 17 h 17"/>
                <a:gd name="T8" fmla="*/ 23 w 65"/>
                <a:gd name="T9" fmla="*/ 12 h 17"/>
                <a:gd name="T10" fmla="*/ 14 w 65"/>
                <a:gd name="T11" fmla="*/ 12 h 17"/>
                <a:gd name="T12" fmla="*/ 14 w 65"/>
                <a:gd name="T13" fmla="*/ 17 h 17"/>
                <a:gd name="T14" fmla="*/ 0 w 65"/>
                <a:gd name="T15" fmla="*/ 17 h 17"/>
                <a:gd name="T16" fmla="*/ 0 w 65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7">
                  <a:moveTo>
                    <a:pt x="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50" y="4"/>
                    <a:pt x="65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0" y="17"/>
                    <a:pt x="0" y="17"/>
                    <a:pt x="0" y="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3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ï$ḷíḑè"/>
            <p:cNvSpPr/>
            <p:nvPr/>
          </p:nvSpPr>
          <p:spPr bwMode="auto">
            <a:xfrm>
              <a:off x="4514851" y="1485900"/>
              <a:ext cx="428625" cy="612775"/>
            </a:xfrm>
            <a:custGeom>
              <a:avLst/>
              <a:gdLst>
                <a:gd name="T0" fmla="*/ 126 w 130"/>
                <a:gd name="T1" fmla="*/ 74 h 186"/>
                <a:gd name="T2" fmla="*/ 115 w 130"/>
                <a:gd name="T3" fmla="*/ 140 h 186"/>
                <a:gd name="T4" fmla="*/ 76 w 130"/>
                <a:gd name="T5" fmla="*/ 186 h 186"/>
                <a:gd name="T6" fmla="*/ 36 w 130"/>
                <a:gd name="T7" fmla="*/ 178 h 186"/>
                <a:gd name="T8" fmla="*/ 12 w 130"/>
                <a:gd name="T9" fmla="*/ 89 h 186"/>
                <a:gd name="T10" fmla="*/ 55 w 130"/>
                <a:gd name="T11" fmla="*/ 8 h 186"/>
                <a:gd name="T12" fmla="*/ 89 w 130"/>
                <a:gd name="T13" fmla="*/ 4 h 186"/>
                <a:gd name="T14" fmla="*/ 129 w 130"/>
                <a:gd name="T15" fmla="*/ 24 h 186"/>
                <a:gd name="T16" fmla="*/ 126 w 130"/>
                <a:gd name="T17" fmla="*/ 7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86">
                  <a:moveTo>
                    <a:pt x="126" y="74"/>
                  </a:moveTo>
                  <a:cubicBezTo>
                    <a:pt x="126" y="74"/>
                    <a:pt x="113" y="104"/>
                    <a:pt x="115" y="140"/>
                  </a:cubicBezTo>
                  <a:cubicBezTo>
                    <a:pt x="117" y="175"/>
                    <a:pt x="79" y="186"/>
                    <a:pt x="76" y="186"/>
                  </a:cubicBezTo>
                  <a:cubicBezTo>
                    <a:pt x="73" y="186"/>
                    <a:pt x="39" y="184"/>
                    <a:pt x="36" y="178"/>
                  </a:cubicBezTo>
                  <a:cubicBezTo>
                    <a:pt x="32" y="171"/>
                    <a:pt x="0" y="114"/>
                    <a:pt x="12" y="89"/>
                  </a:cubicBezTo>
                  <a:cubicBezTo>
                    <a:pt x="24" y="63"/>
                    <a:pt x="52" y="7"/>
                    <a:pt x="55" y="8"/>
                  </a:cubicBezTo>
                  <a:cubicBezTo>
                    <a:pt x="57" y="9"/>
                    <a:pt x="80" y="0"/>
                    <a:pt x="89" y="4"/>
                  </a:cubicBezTo>
                  <a:cubicBezTo>
                    <a:pt x="98" y="8"/>
                    <a:pt x="127" y="23"/>
                    <a:pt x="129" y="24"/>
                  </a:cubicBezTo>
                  <a:cubicBezTo>
                    <a:pt x="130" y="25"/>
                    <a:pt x="126" y="74"/>
                    <a:pt x="126" y="74"/>
                  </a:cubicBez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ïṣ1ïḍê"/>
            <p:cNvSpPr/>
            <p:nvPr/>
          </p:nvSpPr>
          <p:spPr bwMode="auto">
            <a:xfrm>
              <a:off x="4332288" y="1887538"/>
              <a:ext cx="742950" cy="1592263"/>
            </a:xfrm>
            <a:custGeom>
              <a:avLst/>
              <a:gdLst>
                <a:gd name="T0" fmla="*/ 12 w 225"/>
                <a:gd name="T1" fmla="*/ 483 h 483"/>
                <a:gd name="T2" fmla="*/ 61 w 225"/>
                <a:gd name="T3" fmla="*/ 261 h 483"/>
                <a:gd name="T4" fmla="*/ 66 w 225"/>
                <a:gd name="T5" fmla="*/ 106 h 483"/>
                <a:gd name="T6" fmla="*/ 40 w 225"/>
                <a:gd name="T7" fmla="*/ 54 h 483"/>
                <a:gd name="T8" fmla="*/ 106 w 225"/>
                <a:gd name="T9" fmla="*/ 0 h 483"/>
                <a:gd name="T10" fmla="*/ 172 w 225"/>
                <a:gd name="T11" fmla="*/ 11 h 483"/>
                <a:gd name="T12" fmla="*/ 188 w 225"/>
                <a:gd name="T13" fmla="*/ 27 h 483"/>
                <a:gd name="T14" fmla="*/ 217 w 225"/>
                <a:gd name="T15" fmla="*/ 82 h 483"/>
                <a:gd name="T16" fmla="*/ 205 w 225"/>
                <a:gd name="T17" fmla="*/ 130 h 483"/>
                <a:gd name="T18" fmla="*/ 225 w 225"/>
                <a:gd name="T19" fmla="*/ 483 h 483"/>
                <a:gd name="T20" fmla="*/ 12 w 225"/>
                <a:gd name="T21" fmla="*/ 48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5" h="482">
                  <a:moveTo>
                    <a:pt x="12" y="483"/>
                  </a:moveTo>
                  <a:cubicBezTo>
                    <a:pt x="12" y="483"/>
                    <a:pt x="0" y="377"/>
                    <a:pt x="61" y="261"/>
                  </a:cubicBezTo>
                  <a:cubicBezTo>
                    <a:pt x="93" y="200"/>
                    <a:pt x="66" y="106"/>
                    <a:pt x="66" y="106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54"/>
                    <a:pt x="47" y="15"/>
                    <a:pt x="106" y="0"/>
                  </a:cubicBezTo>
                  <a:cubicBezTo>
                    <a:pt x="106" y="0"/>
                    <a:pt x="151" y="10"/>
                    <a:pt x="172" y="11"/>
                  </a:cubicBezTo>
                  <a:cubicBezTo>
                    <a:pt x="181" y="11"/>
                    <a:pt x="185" y="19"/>
                    <a:pt x="188" y="27"/>
                  </a:cubicBezTo>
                  <a:cubicBezTo>
                    <a:pt x="199" y="60"/>
                    <a:pt x="214" y="59"/>
                    <a:pt x="217" y="82"/>
                  </a:cubicBezTo>
                  <a:cubicBezTo>
                    <a:pt x="222" y="108"/>
                    <a:pt x="205" y="130"/>
                    <a:pt x="205" y="130"/>
                  </a:cubicBezTo>
                  <a:cubicBezTo>
                    <a:pt x="205" y="130"/>
                    <a:pt x="171" y="275"/>
                    <a:pt x="225" y="483"/>
                  </a:cubicBezTo>
                  <a:lnTo>
                    <a:pt x="12" y="483"/>
                  </a:ln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işliḓe"/>
            <p:cNvSpPr/>
            <p:nvPr/>
          </p:nvSpPr>
          <p:spPr bwMode="auto">
            <a:xfrm>
              <a:off x="4325938" y="2811463"/>
              <a:ext cx="287338" cy="120650"/>
            </a:xfrm>
            <a:custGeom>
              <a:avLst/>
              <a:gdLst>
                <a:gd name="T0" fmla="*/ 87 w 87"/>
                <a:gd name="T1" fmla="*/ 37 h 37"/>
                <a:gd name="T2" fmla="*/ 77 w 87"/>
                <a:gd name="T3" fmla="*/ 37 h 37"/>
                <a:gd name="T4" fmla="*/ 77 w 87"/>
                <a:gd name="T5" fmla="*/ 19 h 37"/>
                <a:gd name="T6" fmla="*/ 68 w 87"/>
                <a:gd name="T7" fmla="*/ 10 h 37"/>
                <a:gd name="T8" fmla="*/ 19 w 87"/>
                <a:gd name="T9" fmla="*/ 10 h 37"/>
                <a:gd name="T10" fmla="*/ 11 w 87"/>
                <a:gd name="T11" fmla="*/ 19 h 37"/>
                <a:gd name="T12" fmla="*/ 11 w 87"/>
                <a:gd name="T13" fmla="*/ 37 h 37"/>
                <a:gd name="T14" fmla="*/ 0 w 87"/>
                <a:gd name="T15" fmla="*/ 37 h 37"/>
                <a:gd name="T16" fmla="*/ 0 w 87"/>
                <a:gd name="T17" fmla="*/ 19 h 37"/>
                <a:gd name="T18" fmla="*/ 19 w 87"/>
                <a:gd name="T19" fmla="*/ 0 h 37"/>
                <a:gd name="T20" fmla="*/ 68 w 87"/>
                <a:gd name="T21" fmla="*/ 0 h 37"/>
                <a:gd name="T22" fmla="*/ 87 w 87"/>
                <a:gd name="T23" fmla="*/ 19 h 37"/>
                <a:gd name="T24" fmla="*/ 87 w 87"/>
                <a:gd name="T2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37">
                  <a:moveTo>
                    <a:pt x="87" y="37"/>
                  </a:moveTo>
                  <a:cubicBezTo>
                    <a:pt x="77" y="37"/>
                    <a:pt x="77" y="37"/>
                    <a:pt x="77" y="37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14"/>
                    <a:pt x="73" y="10"/>
                    <a:pt x="6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4" y="10"/>
                    <a:pt x="11" y="14"/>
                    <a:pt x="11" y="1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9" y="0"/>
                    <a:pt x="1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9" y="0"/>
                    <a:pt x="87" y="8"/>
                    <a:pt x="87" y="19"/>
                  </a:cubicBezTo>
                  <a:lnTo>
                    <a:pt x="87" y="37"/>
                  </a:lnTo>
                  <a:close/>
                </a:path>
              </a:pathLst>
            </a:custGeom>
            <a:solidFill>
              <a:srgbClr val="EAB4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işḻîdè"/>
            <p:cNvSpPr/>
            <p:nvPr/>
          </p:nvSpPr>
          <p:spPr bwMode="auto">
            <a:xfrm>
              <a:off x="4130676" y="3017838"/>
              <a:ext cx="687388" cy="360363"/>
            </a:xfrm>
            <a:custGeom>
              <a:avLst/>
              <a:gdLst>
                <a:gd name="T0" fmla="*/ 210 w 433"/>
                <a:gd name="T1" fmla="*/ 0 h 227"/>
                <a:gd name="T2" fmla="*/ 433 w 433"/>
                <a:gd name="T3" fmla="*/ 0 h 227"/>
                <a:gd name="T4" fmla="*/ 433 w 433"/>
                <a:gd name="T5" fmla="*/ 227 h 227"/>
                <a:gd name="T6" fmla="*/ 210 w 433"/>
                <a:gd name="T7" fmla="*/ 227 h 227"/>
                <a:gd name="T8" fmla="*/ 0 w 433"/>
                <a:gd name="T9" fmla="*/ 227 h 227"/>
                <a:gd name="T10" fmla="*/ 0 w 433"/>
                <a:gd name="T11" fmla="*/ 0 h 227"/>
                <a:gd name="T12" fmla="*/ 210 w 433"/>
                <a:gd name="T1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2" h="226">
                  <a:moveTo>
                    <a:pt x="210" y="0"/>
                  </a:moveTo>
                  <a:lnTo>
                    <a:pt x="433" y="0"/>
                  </a:lnTo>
                  <a:lnTo>
                    <a:pt x="433" y="227"/>
                  </a:lnTo>
                  <a:lnTo>
                    <a:pt x="210" y="227"/>
                  </a:lnTo>
                  <a:lnTo>
                    <a:pt x="0" y="227"/>
                  </a:lnTo>
                  <a:lnTo>
                    <a:pt x="0" y="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8" name="î$1íḑé"/>
            <p:cNvSpPr/>
            <p:nvPr/>
          </p:nvSpPr>
          <p:spPr bwMode="auto">
            <a:xfrm>
              <a:off x="4130676" y="2925763"/>
              <a:ext cx="687388" cy="296863"/>
            </a:xfrm>
            <a:custGeom>
              <a:avLst/>
              <a:gdLst>
                <a:gd name="T0" fmla="*/ 20 w 208"/>
                <a:gd name="T1" fmla="*/ 73 h 90"/>
                <a:gd name="T2" fmla="*/ 103 w 208"/>
                <a:gd name="T3" fmla="*/ 90 h 90"/>
                <a:gd name="T4" fmla="*/ 189 w 208"/>
                <a:gd name="T5" fmla="*/ 73 h 90"/>
                <a:gd name="T6" fmla="*/ 208 w 208"/>
                <a:gd name="T7" fmla="*/ 54 h 90"/>
                <a:gd name="T8" fmla="*/ 208 w 208"/>
                <a:gd name="T9" fmla="*/ 0 h 90"/>
                <a:gd name="T10" fmla="*/ 0 w 208"/>
                <a:gd name="T11" fmla="*/ 0 h 90"/>
                <a:gd name="T12" fmla="*/ 0 w 208"/>
                <a:gd name="T13" fmla="*/ 54 h 90"/>
                <a:gd name="T14" fmla="*/ 20 w 208"/>
                <a:gd name="T15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90">
                  <a:moveTo>
                    <a:pt x="20" y="73"/>
                  </a:moveTo>
                  <a:cubicBezTo>
                    <a:pt x="103" y="90"/>
                    <a:pt x="103" y="90"/>
                    <a:pt x="103" y="90"/>
                  </a:cubicBezTo>
                  <a:cubicBezTo>
                    <a:pt x="189" y="73"/>
                    <a:pt x="189" y="73"/>
                    <a:pt x="189" y="73"/>
                  </a:cubicBezTo>
                  <a:cubicBezTo>
                    <a:pt x="199" y="73"/>
                    <a:pt x="208" y="65"/>
                    <a:pt x="208" y="5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5"/>
                    <a:pt x="9" y="73"/>
                    <a:pt x="20" y="73"/>
                  </a:cubicBez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ïṥľíḋé"/>
            <p:cNvSpPr/>
            <p:nvPr/>
          </p:nvSpPr>
          <p:spPr bwMode="auto">
            <a:xfrm>
              <a:off x="4441826" y="3117850"/>
              <a:ext cx="68263" cy="68263"/>
            </a:xfrm>
            <a:prstGeom prst="ellipse">
              <a:avLst/>
            </a:prstGeom>
            <a:solidFill>
              <a:srgbClr val="EAB4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iṧḷíḍe"/>
            <p:cNvSpPr/>
            <p:nvPr/>
          </p:nvSpPr>
          <p:spPr bwMode="auto">
            <a:xfrm>
              <a:off x="4392613" y="2762250"/>
              <a:ext cx="128588" cy="120650"/>
            </a:xfrm>
            <a:custGeom>
              <a:avLst/>
              <a:gdLst>
                <a:gd name="T0" fmla="*/ 22 w 39"/>
                <a:gd name="T1" fmla="*/ 0 h 37"/>
                <a:gd name="T2" fmla="*/ 27 w 39"/>
                <a:gd name="T3" fmla="*/ 4 h 37"/>
                <a:gd name="T4" fmla="*/ 37 w 39"/>
                <a:gd name="T5" fmla="*/ 18 h 37"/>
                <a:gd name="T6" fmla="*/ 27 w 39"/>
                <a:gd name="T7" fmla="*/ 17 h 37"/>
                <a:gd name="T8" fmla="*/ 27 w 39"/>
                <a:gd name="T9" fmla="*/ 32 h 37"/>
                <a:gd name="T10" fmla="*/ 7 w 39"/>
                <a:gd name="T11" fmla="*/ 6 h 37"/>
                <a:gd name="T12" fmla="*/ 22 w 39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7">
                  <a:moveTo>
                    <a:pt x="22" y="0"/>
                  </a:moveTo>
                  <a:cubicBezTo>
                    <a:pt x="22" y="0"/>
                    <a:pt x="24" y="3"/>
                    <a:pt x="27" y="4"/>
                  </a:cubicBezTo>
                  <a:cubicBezTo>
                    <a:pt x="31" y="6"/>
                    <a:pt x="39" y="13"/>
                    <a:pt x="37" y="18"/>
                  </a:cubicBezTo>
                  <a:cubicBezTo>
                    <a:pt x="36" y="23"/>
                    <a:pt x="29" y="15"/>
                    <a:pt x="27" y="17"/>
                  </a:cubicBezTo>
                  <a:cubicBezTo>
                    <a:pt x="24" y="19"/>
                    <a:pt x="36" y="28"/>
                    <a:pt x="27" y="32"/>
                  </a:cubicBezTo>
                  <a:cubicBezTo>
                    <a:pt x="17" y="36"/>
                    <a:pt x="0" y="37"/>
                    <a:pt x="7" y="6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EFD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íṧḷiḋe"/>
            <p:cNvSpPr/>
            <p:nvPr/>
          </p:nvSpPr>
          <p:spPr bwMode="auto">
            <a:xfrm>
              <a:off x="4264026" y="1957388"/>
              <a:ext cx="349250" cy="823913"/>
            </a:xfrm>
            <a:custGeom>
              <a:avLst/>
              <a:gdLst>
                <a:gd name="T0" fmla="*/ 99 w 106"/>
                <a:gd name="T1" fmla="*/ 20 h 250"/>
                <a:gd name="T2" fmla="*/ 90 w 106"/>
                <a:gd name="T3" fmla="*/ 61 h 250"/>
                <a:gd name="T4" fmla="*/ 42 w 106"/>
                <a:gd name="T5" fmla="*/ 140 h 250"/>
                <a:gd name="T6" fmla="*/ 68 w 106"/>
                <a:gd name="T7" fmla="*/ 247 h 250"/>
                <a:gd name="T8" fmla="*/ 44 w 106"/>
                <a:gd name="T9" fmla="*/ 250 h 250"/>
                <a:gd name="T10" fmla="*/ 7 w 106"/>
                <a:gd name="T11" fmla="*/ 155 h 250"/>
                <a:gd name="T12" fmla="*/ 21 w 106"/>
                <a:gd name="T13" fmla="*/ 65 h 250"/>
                <a:gd name="T14" fmla="*/ 96 w 106"/>
                <a:gd name="T15" fmla="*/ 15 h 250"/>
                <a:gd name="T16" fmla="*/ 99 w 106"/>
                <a:gd name="T17" fmla="*/ 2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250">
                  <a:moveTo>
                    <a:pt x="99" y="20"/>
                  </a:moveTo>
                  <a:cubicBezTo>
                    <a:pt x="106" y="34"/>
                    <a:pt x="103" y="53"/>
                    <a:pt x="90" y="61"/>
                  </a:cubicBezTo>
                  <a:cubicBezTo>
                    <a:pt x="38" y="94"/>
                    <a:pt x="42" y="140"/>
                    <a:pt x="42" y="140"/>
                  </a:cubicBezTo>
                  <a:cubicBezTo>
                    <a:pt x="43" y="188"/>
                    <a:pt x="68" y="247"/>
                    <a:pt x="68" y="247"/>
                  </a:cubicBezTo>
                  <a:cubicBezTo>
                    <a:pt x="44" y="250"/>
                    <a:pt x="44" y="250"/>
                    <a:pt x="44" y="250"/>
                  </a:cubicBezTo>
                  <a:cubicBezTo>
                    <a:pt x="30" y="234"/>
                    <a:pt x="21" y="209"/>
                    <a:pt x="7" y="155"/>
                  </a:cubicBezTo>
                  <a:cubicBezTo>
                    <a:pt x="0" y="129"/>
                    <a:pt x="5" y="91"/>
                    <a:pt x="21" y="65"/>
                  </a:cubicBezTo>
                  <a:cubicBezTo>
                    <a:pt x="63" y="7"/>
                    <a:pt x="85" y="0"/>
                    <a:pt x="96" y="15"/>
                  </a:cubicBezTo>
                  <a:cubicBezTo>
                    <a:pt x="97" y="16"/>
                    <a:pt x="98" y="19"/>
                    <a:pt x="99" y="20"/>
                  </a:cubicBez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iśľïḑê"/>
            <p:cNvSpPr/>
            <p:nvPr/>
          </p:nvSpPr>
          <p:spPr bwMode="auto">
            <a:xfrm>
              <a:off x="4629151" y="1881188"/>
              <a:ext cx="241300" cy="168275"/>
            </a:xfrm>
            <a:custGeom>
              <a:avLst/>
              <a:gdLst>
                <a:gd name="T0" fmla="*/ 64 w 73"/>
                <a:gd name="T1" fmla="*/ 11 h 51"/>
                <a:gd name="T2" fmla="*/ 72 w 73"/>
                <a:gd name="T3" fmla="*/ 51 h 51"/>
                <a:gd name="T4" fmla="*/ 15 w 73"/>
                <a:gd name="T5" fmla="*/ 13 h 51"/>
                <a:gd name="T6" fmla="*/ 1 w 73"/>
                <a:gd name="T7" fmla="*/ 2 h 51"/>
                <a:gd name="T8" fmla="*/ 7 w 73"/>
                <a:gd name="T9" fmla="*/ 0 h 51"/>
                <a:gd name="T10" fmla="*/ 64 w 73"/>
                <a:gd name="T11" fmla="*/ 10 h 51"/>
                <a:gd name="T12" fmla="*/ 64 w 73"/>
                <a:gd name="T13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51">
                  <a:moveTo>
                    <a:pt x="64" y="11"/>
                  </a:moveTo>
                  <a:cubicBezTo>
                    <a:pt x="64" y="11"/>
                    <a:pt x="73" y="26"/>
                    <a:pt x="72" y="51"/>
                  </a:cubicBezTo>
                  <a:cubicBezTo>
                    <a:pt x="72" y="51"/>
                    <a:pt x="39" y="45"/>
                    <a:pt x="15" y="13"/>
                  </a:cubicBezTo>
                  <a:cubicBezTo>
                    <a:pt x="9" y="6"/>
                    <a:pt x="0" y="7"/>
                    <a:pt x="1" y="2"/>
                  </a:cubicBezTo>
                  <a:cubicBezTo>
                    <a:pt x="3" y="1"/>
                    <a:pt x="5" y="1"/>
                    <a:pt x="7" y="0"/>
                  </a:cubicBezTo>
                  <a:cubicBezTo>
                    <a:pt x="7" y="0"/>
                    <a:pt x="41" y="8"/>
                    <a:pt x="64" y="10"/>
                  </a:cubicBezTo>
                  <a:lnTo>
                    <a:pt x="64" y="11"/>
                  </a:ln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î$1íḑè"/>
            <p:cNvSpPr/>
            <p:nvPr/>
          </p:nvSpPr>
          <p:spPr bwMode="auto">
            <a:xfrm>
              <a:off x="4557713" y="1423988"/>
              <a:ext cx="569913" cy="346075"/>
            </a:xfrm>
            <a:custGeom>
              <a:avLst/>
              <a:gdLst>
                <a:gd name="T0" fmla="*/ 83 w 173"/>
                <a:gd name="T1" fmla="*/ 45 h 105"/>
                <a:gd name="T2" fmla="*/ 74 w 173"/>
                <a:gd name="T3" fmla="*/ 76 h 105"/>
                <a:gd name="T4" fmla="*/ 68 w 173"/>
                <a:gd name="T5" fmla="*/ 60 h 105"/>
                <a:gd name="T6" fmla="*/ 55 w 173"/>
                <a:gd name="T7" fmla="*/ 72 h 105"/>
                <a:gd name="T8" fmla="*/ 65 w 173"/>
                <a:gd name="T9" fmla="*/ 90 h 105"/>
                <a:gd name="T10" fmla="*/ 35 w 173"/>
                <a:gd name="T11" fmla="*/ 105 h 105"/>
                <a:gd name="T12" fmla="*/ 7 w 173"/>
                <a:gd name="T13" fmla="*/ 48 h 105"/>
                <a:gd name="T14" fmla="*/ 81 w 173"/>
                <a:gd name="T15" fmla="*/ 4 h 105"/>
                <a:gd name="T16" fmla="*/ 118 w 173"/>
                <a:gd name="T17" fmla="*/ 93 h 105"/>
                <a:gd name="T18" fmla="*/ 83 w 173"/>
                <a:gd name="T19" fmla="*/ 4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05">
                  <a:moveTo>
                    <a:pt x="83" y="45"/>
                  </a:moveTo>
                  <a:cubicBezTo>
                    <a:pt x="83" y="45"/>
                    <a:pt x="92" y="69"/>
                    <a:pt x="74" y="76"/>
                  </a:cubicBezTo>
                  <a:cubicBezTo>
                    <a:pt x="74" y="76"/>
                    <a:pt x="74" y="63"/>
                    <a:pt x="68" y="60"/>
                  </a:cubicBezTo>
                  <a:cubicBezTo>
                    <a:pt x="62" y="57"/>
                    <a:pt x="54" y="63"/>
                    <a:pt x="55" y="72"/>
                  </a:cubicBezTo>
                  <a:cubicBezTo>
                    <a:pt x="56" y="81"/>
                    <a:pt x="59" y="86"/>
                    <a:pt x="65" y="90"/>
                  </a:cubicBezTo>
                  <a:cubicBezTo>
                    <a:pt x="65" y="90"/>
                    <a:pt x="49" y="103"/>
                    <a:pt x="35" y="105"/>
                  </a:cubicBezTo>
                  <a:cubicBezTo>
                    <a:pt x="35" y="105"/>
                    <a:pt x="0" y="78"/>
                    <a:pt x="7" y="48"/>
                  </a:cubicBezTo>
                  <a:cubicBezTo>
                    <a:pt x="13" y="17"/>
                    <a:pt x="46" y="0"/>
                    <a:pt x="81" y="4"/>
                  </a:cubicBezTo>
                  <a:cubicBezTo>
                    <a:pt x="111" y="7"/>
                    <a:pt x="173" y="34"/>
                    <a:pt x="118" y="93"/>
                  </a:cubicBezTo>
                  <a:cubicBezTo>
                    <a:pt x="118" y="93"/>
                    <a:pt x="118" y="46"/>
                    <a:pt x="83" y="45"/>
                  </a:cubicBezTo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íṩ1ídê"/>
            <p:cNvSpPr/>
            <p:nvPr/>
          </p:nvSpPr>
          <p:spPr bwMode="auto">
            <a:xfrm>
              <a:off x="4659313" y="1541463"/>
              <a:ext cx="330200" cy="409575"/>
            </a:xfrm>
            <a:custGeom>
              <a:avLst/>
              <a:gdLst>
                <a:gd name="T0" fmla="*/ 92 w 100"/>
                <a:gd name="T1" fmla="*/ 5 h 124"/>
                <a:gd name="T2" fmla="*/ 90 w 100"/>
                <a:gd name="T3" fmla="*/ 25 h 124"/>
                <a:gd name="T4" fmla="*/ 100 w 100"/>
                <a:gd name="T5" fmla="*/ 67 h 124"/>
                <a:gd name="T6" fmla="*/ 85 w 100"/>
                <a:gd name="T7" fmla="*/ 65 h 124"/>
                <a:gd name="T8" fmla="*/ 76 w 100"/>
                <a:gd name="T9" fmla="*/ 92 h 124"/>
                <a:gd name="T10" fmla="*/ 63 w 100"/>
                <a:gd name="T11" fmla="*/ 91 h 124"/>
                <a:gd name="T12" fmla="*/ 52 w 100"/>
                <a:gd name="T13" fmla="*/ 116 h 124"/>
                <a:gd name="T14" fmla="*/ 35 w 100"/>
                <a:gd name="T15" fmla="*/ 121 h 124"/>
                <a:gd name="T16" fmla="*/ 0 w 100"/>
                <a:gd name="T17" fmla="*/ 92 h 124"/>
                <a:gd name="T18" fmla="*/ 4 w 100"/>
                <a:gd name="T19" fmla="*/ 69 h 124"/>
                <a:gd name="T20" fmla="*/ 16 w 100"/>
                <a:gd name="T21" fmla="*/ 48 h 124"/>
                <a:gd name="T22" fmla="*/ 16 w 100"/>
                <a:gd name="T23" fmla="*/ 24 h 124"/>
                <a:gd name="T24" fmla="*/ 23 w 100"/>
                <a:gd name="T25" fmla="*/ 7 h 124"/>
                <a:gd name="T26" fmla="*/ 38 w 100"/>
                <a:gd name="T27" fmla="*/ 0 h 124"/>
                <a:gd name="T28" fmla="*/ 68 w 100"/>
                <a:gd name="T29" fmla="*/ 0 h 124"/>
                <a:gd name="T30" fmla="*/ 92 w 100"/>
                <a:gd name="T31" fmla="*/ 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24">
                  <a:moveTo>
                    <a:pt x="92" y="5"/>
                  </a:moveTo>
                  <a:cubicBezTo>
                    <a:pt x="90" y="25"/>
                    <a:pt x="90" y="25"/>
                    <a:pt x="90" y="25"/>
                  </a:cubicBezTo>
                  <a:cubicBezTo>
                    <a:pt x="100" y="67"/>
                    <a:pt x="100" y="67"/>
                    <a:pt x="100" y="67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76" y="92"/>
                    <a:pt x="76" y="92"/>
                    <a:pt x="76" y="92"/>
                  </a:cubicBezTo>
                  <a:cubicBezTo>
                    <a:pt x="63" y="91"/>
                    <a:pt x="63" y="91"/>
                    <a:pt x="63" y="91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49" y="122"/>
                    <a:pt x="42" y="124"/>
                    <a:pt x="35" y="12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36" y="0"/>
                    <a:pt x="38" y="0"/>
                  </a:cubicBezTo>
                  <a:cubicBezTo>
                    <a:pt x="40" y="0"/>
                    <a:pt x="68" y="0"/>
                    <a:pt x="68" y="0"/>
                  </a:cubicBezTo>
                  <a:lnTo>
                    <a:pt x="92" y="5"/>
                  </a:lnTo>
                  <a:close/>
                </a:path>
              </a:pathLst>
            </a:custGeom>
            <a:solidFill>
              <a:srgbClr val="EFD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îṣḷîdê"/>
            <p:cNvSpPr/>
            <p:nvPr/>
          </p:nvSpPr>
          <p:spPr bwMode="auto">
            <a:xfrm>
              <a:off x="4421188" y="1476375"/>
              <a:ext cx="468313" cy="688975"/>
            </a:xfrm>
            <a:custGeom>
              <a:avLst/>
              <a:gdLst>
                <a:gd name="T0" fmla="*/ 124 w 142"/>
                <a:gd name="T1" fmla="*/ 29 h 209"/>
                <a:gd name="T2" fmla="*/ 128 w 142"/>
                <a:gd name="T3" fmla="*/ 64 h 209"/>
                <a:gd name="T4" fmla="*/ 111 w 142"/>
                <a:gd name="T5" fmla="*/ 122 h 209"/>
                <a:gd name="T6" fmla="*/ 81 w 142"/>
                <a:gd name="T7" fmla="*/ 193 h 209"/>
                <a:gd name="T8" fmla="*/ 0 w 142"/>
                <a:gd name="T9" fmla="*/ 148 h 209"/>
                <a:gd name="T10" fmla="*/ 33 w 142"/>
                <a:gd name="T11" fmla="*/ 112 h 209"/>
                <a:gd name="T12" fmla="*/ 69 w 142"/>
                <a:gd name="T13" fmla="*/ 0 h 209"/>
                <a:gd name="T14" fmla="*/ 124 w 142"/>
                <a:gd name="T15" fmla="*/ 2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209">
                  <a:moveTo>
                    <a:pt x="124" y="29"/>
                  </a:moveTo>
                  <a:cubicBezTo>
                    <a:pt x="124" y="29"/>
                    <a:pt x="142" y="48"/>
                    <a:pt x="128" y="64"/>
                  </a:cubicBezTo>
                  <a:cubicBezTo>
                    <a:pt x="115" y="81"/>
                    <a:pt x="105" y="101"/>
                    <a:pt x="111" y="122"/>
                  </a:cubicBezTo>
                  <a:cubicBezTo>
                    <a:pt x="116" y="144"/>
                    <a:pt x="112" y="177"/>
                    <a:pt x="81" y="193"/>
                  </a:cubicBezTo>
                  <a:cubicBezTo>
                    <a:pt x="50" y="209"/>
                    <a:pt x="7" y="169"/>
                    <a:pt x="0" y="148"/>
                  </a:cubicBezTo>
                  <a:cubicBezTo>
                    <a:pt x="0" y="148"/>
                    <a:pt x="39" y="151"/>
                    <a:pt x="33" y="112"/>
                  </a:cubicBezTo>
                  <a:cubicBezTo>
                    <a:pt x="27" y="72"/>
                    <a:pt x="31" y="28"/>
                    <a:pt x="69" y="0"/>
                  </a:cubicBezTo>
                  <a:lnTo>
                    <a:pt x="124" y="29"/>
                  </a:ln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íṣļîdè"/>
            <p:cNvSpPr/>
            <p:nvPr/>
          </p:nvSpPr>
          <p:spPr bwMode="auto">
            <a:xfrm>
              <a:off x="4735513" y="1489075"/>
              <a:ext cx="227013" cy="254000"/>
            </a:xfrm>
            <a:custGeom>
              <a:avLst/>
              <a:gdLst>
                <a:gd name="T0" fmla="*/ 69 w 69"/>
                <a:gd name="T1" fmla="*/ 21 h 77"/>
                <a:gd name="T2" fmla="*/ 53 w 69"/>
                <a:gd name="T3" fmla="*/ 35 h 77"/>
                <a:gd name="T4" fmla="*/ 22 w 69"/>
                <a:gd name="T5" fmla="*/ 77 h 77"/>
                <a:gd name="T6" fmla="*/ 6 w 69"/>
                <a:gd name="T7" fmla="*/ 44 h 77"/>
                <a:gd name="T8" fmla="*/ 1 w 69"/>
                <a:gd name="T9" fmla="*/ 25 h 77"/>
                <a:gd name="T10" fmla="*/ 8 w 69"/>
                <a:gd name="T11" fmla="*/ 8 h 77"/>
                <a:gd name="T12" fmla="*/ 31 w 69"/>
                <a:gd name="T13" fmla="*/ 1 h 77"/>
                <a:gd name="T14" fmla="*/ 60 w 69"/>
                <a:gd name="T15" fmla="*/ 4 h 77"/>
                <a:gd name="T16" fmla="*/ 69 w 69"/>
                <a:gd name="T17" fmla="*/ 2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77">
                  <a:moveTo>
                    <a:pt x="69" y="21"/>
                  </a:moveTo>
                  <a:cubicBezTo>
                    <a:pt x="69" y="21"/>
                    <a:pt x="56" y="19"/>
                    <a:pt x="53" y="35"/>
                  </a:cubicBezTo>
                  <a:cubicBezTo>
                    <a:pt x="47" y="75"/>
                    <a:pt x="22" y="77"/>
                    <a:pt x="22" y="77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0" y="30"/>
                    <a:pt x="1" y="25"/>
                  </a:cubicBezTo>
                  <a:cubicBezTo>
                    <a:pt x="1" y="20"/>
                    <a:pt x="3" y="10"/>
                    <a:pt x="8" y="8"/>
                  </a:cubicBezTo>
                  <a:cubicBezTo>
                    <a:pt x="14" y="6"/>
                    <a:pt x="25" y="0"/>
                    <a:pt x="31" y="1"/>
                  </a:cubicBezTo>
                  <a:cubicBezTo>
                    <a:pt x="36" y="1"/>
                    <a:pt x="56" y="0"/>
                    <a:pt x="60" y="4"/>
                  </a:cubicBezTo>
                  <a:cubicBezTo>
                    <a:pt x="64" y="8"/>
                    <a:pt x="69" y="21"/>
                    <a:pt x="69" y="21"/>
                  </a:cubicBezTo>
                  <a:close/>
                </a:path>
              </a:pathLst>
            </a:custGeom>
            <a:solidFill>
              <a:srgbClr val="456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  <p:bldP spid="15" grpId="0" animBg="1"/>
      <p:bldP spid="107" grpId="0" animBg="1"/>
      <p:bldP spid="116" grpId="0" animBg="1"/>
      <p:bldP spid="117" grpId="0" animBg="1"/>
      <p:bldP spid="1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2308367" y="207070"/>
            <a:ext cx="4527267" cy="30670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sz="2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defRPr>
            </a:lvl1pPr>
          </a:lstStyle>
          <a:p>
            <a:pPr algn="ctr">
              <a:defRPr/>
            </a:pP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【</a:t>
            </a:r>
            <a:r>
              <a:rPr lang="en-US" altLang="zh-CN" sz="1400">
                <a:solidFill>
                  <a:srgbClr val="4569C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GLW590-18.5-S</a:t>
            </a:r>
            <a:r>
              <a:rPr lang="zh-CN" altLang="en-US" sz="1400">
                <a:solidFill>
                  <a:srgbClr val="4569C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往复式给煤机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】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812024" y="2039919"/>
            <a:ext cx="461659" cy="1796751"/>
          </a:xfrm>
          <a:prstGeom prst="roundRect">
            <a:avLst>
              <a:gd name="adj" fmla="val 50000"/>
            </a:avLst>
          </a:prstGeom>
          <a:solidFill>
            <a:srgbClr val="4569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往复式给煤机</a:t>
            </a:r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40530" y="1873250"/>
            <a:ext cx="4150995" cy="1963420"/>
          </a:xfrm>
          <a:prstGeom prst="rect">
            <a:avLst/>
          </a:prstGeom>
          <a:noFill/>
          <a:ln>
            <a:solidFill>
              <a:srgbClr val="456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606143" y="2908619"/>
            <a:ext cx="0" cy="915896"/>
          </a:xfrm>
          <a:prstGeom prst="line">
            <a:avLst/>
          </a:prstGeom>
          <a:ln>
            <a:solidFill>
              <a:srgbClr val="4569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>
            <a:off x="7055638" y="2908619"/>
            <a:ext cx="0" cy="915896"/>
          </a:xfrm>
          <a:prstGeom prst="line">
            <a:avLst/>
          </a:prstGeom>
          <a:ln>
            <a:solidFill>
              <a:srgbClr val="4569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 descr="往复式给煤机 (30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3175" y="1389380"/>
            <a:ext cx="2810510" cy="2810510"/>
          </a:xfrm>
          <a:prstGeom prst="rect">
            <a:avLst/>
          </a:prstGeom>
        </p:spPr>
      </p:pic>
      <p:pic>
        <p:nvPicPr>
          <p:cNvPr id="7" name="图片 6" descr="往复式给煤机 (19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5475" y="2572385"/>
            <a:ext cx="1252220" cy="1252220"/>
          </a:xfrm>
          <a:prstGeom prst="rect">
            <a:avLst/>
          </a:prstGeom>
        </p:spPr>
      </p:pic>
      <p:pic>
        <p:nvPicPr>
          <p:cNvPr id="8" name="图片 7" descr="往复式给煤机 (24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1330" y="2572385"/>
            <a:ext cx="1252220" cy="1252220"/>
          </a:xfrm>
          <a:prstGeom prst="rect">
            <a:avLst/>
          </a:prstGeom>
        </p:spPr>
      </p:pic>
      <p:pic>
        <p:nvPicPr>
          <p:cNvPr id="9" name="图片 8" descr="往复式给煤机 (47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3270" y="2572385"/>
            <a:ext cx="1252220" cy="1252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  <p:bldP spid="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2467610" y="207010"/>
            <a:ext cx="4883150" cy="4603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sz="2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defRPr>
            </a:lvl1pPr>
          </a:lstStyle>
          <a:p>
            <a:pPr algn="ctr">
              <a:defRPr/>
            </a:pP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【</a:t>
            </a:r>
            <a:r>
              <a:rPr lang="en-US" altLang="zh-CN" sz="1400">
                <a:solidFill>
                  <a:srgbClr val="4569C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GLW590-18.5-S</a:t>
            </a:r>
            <a:r>
              <a:rPr lang="zh-CN" altLang="en-US" sz="1400">
                <a:solidFill>
                  <a:srgbClr val="4569C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往复式给煤机安装及使用</a:t>
            </a: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】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133" b="10738"/>
          <a:stretch>
            <a:fillRect/>
          </a:stretch>
        </p:blipFill>
        <p:spPr>
          <a:xfrm flipH="1">
            <a:off x="0" y="1212691"/>
            <a:ext cx="9144000" cy="2976563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3205657" y="1212691"/>
            <a:ext cx="1836729" cy="2976563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153567" y="1212691"/>
            <a:ext cx="1836729" cy="2976563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7101477" y="1212691"/>
            <a:ext cx="1836729" cy="2976563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1"/>
          <p:cNvSpPr txBox="1"/>
          <p:nvPr>
            <p:custDataLst>
              <p:tags r:id="rId6"/>
            </p:custDataLst>
          </p:nvPr>
        </p:nvSpPr>
        <p:spPr>
          <a:xfrm>
            <a:off x="3169920" y="1939925"/>
            <a:ext cx="187261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905" indent="-128905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</a:t>
            </a:r>
            <a:r>
              <a:rPr lang="zh-CN" altLang="en-US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往复式给料机是固定安装在储料仓口下，在安装前需要确定水平位置，将机架与仓口用螺栓紧固，然后再将传动平台安放在正确位置上，</a:t>
            </a:r>
            <a:r>
              <a:rPr lang="en-US" altLang="zh-CN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</a:t>
            </a:r>
            <a:r>
              <a:rPr lang="zh-CN" altLang="en-US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形架与机架，传动平台焊牢，减速机、电动机找正安装，调节适当，用螺栓紧固。</a:t>
            </a:r>
            <a:endParaRPr lang="zh-CN" altLang="en-US" sz="10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1"/>
          <p:cNvSpPr txBox="1"/>
          <p:nvPr>
            <p:custDataLst>
              <p:tags r:id="rId7"/>
            </p:custDataLst>
          </p:nvPr>
        </p:nvSpPr>
        <p:spPr>
          <a:xfrm>
            <a:off x="5135245" y="1939925"/>
            <a:ext cx="1854835" cy="2091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905" indent="-128905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en-US" altLang="zh-CN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</a:t>
            </a:r>
            <a:r>
              <a:rPr lang="zh-CN" altLang="en-US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给料机安装就位后，空载启动电机，使给料机空载运转。当空运转</a:t>
            </a:r>
            <a:r>
              <a:rPr lang="en-US" altLang="zh-CN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</a:t>
            </a:r>
            <a:r>
              <a:rPr lang="zh-CN" altLang="en-US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分钟内无发现异常现象后，停车检查电机、减速机的温升情况，若全部正常，再检查并拧紧有关螺栓螺母后，可重新启动，并慢慢开放煤仓，使煤流由小到大进入给料机，使给料机投入正常运行。</a:t>
            </a:r>
            <a:endParaRPr lang="zh-CN" altLang="en-US" sz="10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>
            <p:custDataLst>
              <p:tags r:id="rId8"/>
            </p:custDataLst>
          </p:nvPr>
        </p:nvSpPr>
        <p:spPr>
          <a:xfrm>
            <a:off x="7101205" y="1939925"/>
            <a:ext cx="18973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905" indent="-128905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3.</a:t>
            </a:r>
            <a:r>
              <a:rPr lang="zh-CN" altLang="en-US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依据卸料要求调节生产率时，将曲柄部位小舟拔出，松动螺母，肆零零捌捌陆零伍叁柒，转动曲柄壳的位置</a:t>
            </a:r>
            <a:r>
              <a:rPr lang="en-US" altLang="zh-CN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“1</a:t>
            </a:r>
            <a:r>
              <a:rPr lang="zh-CN" altLang="en-US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CN" altLang="en-US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4”</a:t>
            </a:r>
            <a:r>
              <a:rPr lang="zh-CN" altLang="en-US" sz="1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选择固定，将销轴插入，联结曲柄与曲柄壳，紧固销轴和螺母，调整完毕后再开车。</a:t>
            </a:r>
            <a:endParaRPr lang="zh-CN" altLang="en-US" sz="10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>
            <p:custDataLst>
              <p:tags r:id="rId9"/>
            </p:custDataLst>
          </p:nvPr>
        </p:nvGrpSpPr>
        <p:grpSpPr>
          <a:xfrm>
            <a:off x="3800027" y="1376583"/>
            <a:ext cx="563463" cy="563464"/>
            <a:chOff x="5341095" y="1835444"/>
            <a:chExt cx="751284" cy="751285"/>
          </a:xfrm>
        </p:grpSpPr>
        <p:grpSp>
          <p:nvGrpSpPr>
            <p:cNvPr id="25" name="组合 131"/>
            <p:cNvGrpSpPr/>
            <p:nvPr/>
          </p:nvGrpSpPr>
          <p:grpSpPr>
            <a:xfrm>
              <a:off x="5341095" y="1835444"/>
              <a:ext cx="751284" cy="751285"/>
              <a:chOff x="4964170" y="1531185"/>
              <a:chExt cx="1001712" cy="1001712"/>
            </a:xfrm>
          </p:grpSpPr>
          <p:sp>
            <p:nvSpPr>
              <p:cNvPr id="27" name="MH_Other_7"/>
              <p:cNvSpPr/>
              <p:nvPr>
                <p:custDataLst>
                  <p:tags r:id="rId10"/>
                </p:custDataLst>
              </p:nvPr>
            </p:nvSpPr>
            <p:spPr>
              <a:xfrm flipH="1">
                <a:off x="4964170" y="1531185"/>
                <a:ext cx="1001712" cy="1001712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/>
                  </a:gs>
                  <a:gs pos="0">
                    <a:srgbClr val="B8BBBC"/>
                  </a:gs>
                </a:gsLst>
                <a:lin ang="6600000" scaled="0"/>
              </a:gradFill>
              <a:ln w="127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</a:ln>
              <a:effectLst>
                <a:outerShdw blurRad="50800" dist="88900" dir="2700000" algn="tl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MH_Other_8"/>
              <p:cNvSpPr/>
              <p:nvPr>
                <p:custDataLst>
                  <p:tags r:id="rId11"/>
                </p:custDataLst>
              </p:nvPr>
            </p:nvSpPr>
            <p:spPr>
              <a:xfrm flipH="1">
                <a:off x="5076825" y="1643832"/>
                <a:ext cx="776280" cy="776280"/>
              </a:xfrm>
              <a:prstGeom prst="ellipse">
                <a:avLst/>
              </a:prstGeom>
              <a:solidFill>
                <a:srgbClr val="4569CE"/>
              </a:solidFill>
              <a:ln>
                <a:noFill/>
              </a:ln>
              <a:effectLst>
                <a:innerShdw blurRad="1143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" name="矩形-3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5519760" y="2059358"/>
              <a:ext cx="405404" cy="405404"/>
            </a:xfrm>
            <a:custGeom>
              <a:avLst/>
              <a:gdLst>
                <a:gd name="T0" fmla="*/ 64 w 232"/>
                <a:gd name="T1" fmla="*/ 72 h 230"/>
                <a:gd name="T2" fmla="*/ 64 w 232"/>
                <a:gd name="T3" fmla="*/ 157 h 230"/>
                <a:gd name="T4" fmla="*/ 64 w 232"/>
                <a:gd name="T5" fmla="*/ 157 h 230"/>
                <a:gd name="T6" fmla="*/ 123 w 232"/>
                <a:gd name="T7" fmla="*/ 202 h 230"/>
                <a:gd name="T8" fmla="*/ 123 w 232"/>
                <a:gd name="T9" fmla="*/ 164 h 230"/>
                <a:gd name="T10" fmla="*/ 123 w 232"/>
                <a:gd name="T11" fmla="*/ 65 h 230"/>
                <a:gd name="T12" fmla="*/ 123 w 232"/>
                <a:gd name="T13" fmla="*/ 26 h 230"/>
                <a:gd name="T14" fmla="*/ 64 w 232"/>
                <a:gd name="T15" fmla="*/ 72 h 230"/>
                <a:gd name="T16" fmla="*/ 64 w 232"/>
                <a:gd name="T17" fmla="*/ 72 h 230"/>
                <a:gd name="T18" fmla="*/ 171 w 232"/>
                <a:gd name="T19" fmla="*/ 38 h 230"/>
                <a:gd name="T20" fmla="*/ 171 w 232"/>
                <a:gd name="T21" fmla="*/ 38 h 230"/>
                <a:gd name="T22" fmla="*/ 168 w 232"/>
                <a:gd name="T23" fmla="*/ 26 h 230"/>
                <a:gd name="T24" fmla="*/ 180 w 232"/>
                <a:gd name="T25" fmla="*/ 23 h 230"/>
                <a:gd name="T26" fmla="*/ 218 w 232"/>
                <a:gd name="T27" fmla="*/ 62 h 230"/>
                <a:gd name="T28" fmla="*/ 232 w 232"/>
                <a:gd name="T29" fmla="*/ 114 h 230"/>
                <a:gd name="T30" fmla="*/ 218 w 232"/>
                <a:gd name="T31" fmla="*/ 167 h 230"/>
                <a:gd name="T32" fmla="*/ 180 w 232"/>
                <a:gd name="T33" fmla="*/ 206 h 230"/>
                <a:gd name="T34" fmla="*/ 168 w 232"/>
                <a:gd name="T35" fmla="*/ 203 h 230"/>
                <a:gd name="T36" fmla="*/ 171 w 232"/>
                <a:gd name="T37" fmla="*/ 191 h 230"/>
                <a:gd name="T38" fmla="*/ 203 w 232"/>
                <a:gd name="T39" fmla="*/ 158 h 230"/>
                <a:gd name="T40" fmla="*/ 214 w 232"/>
                <a:gd name="T41" fmla="*/ 114 h 230"/>
                <a:gd name="T42" fmla="*/ 203 w 232"/>
                <a:gd name="T43" fmla="*/ 71 h 230"/>
                <a:gd name="T44" fmla="*/ 171 w 232"/>
                <a:gd name="T45" fmla="*/ 38 h 230"/>
                <a:gd name="T46" fmla="*/ 53 w 232"/>
                <a:gd name="T47" fmla="*/ 74 h 230"/>
                <a:gd name="T48" fmla="*/ 53 w 232"/>
                <a:gd name="T49" fmla="*/ 74 h 230"/>
                <a:gd name="T50" fmla="*/ 17 w 232"/>
                <a:gd name="T51" fmla="*/ 74 h 230"/>
                <a:gd name="T52" fmla="*/ 17 w 232"/>
                <a:gd name="T53" fmla="*/ 155 h 230"/>
                <a:gd name="T54" fmla="*/ 53 w 232"/>
                <a:gd name="T55" fmla="*/ 155 h 230"/>
                <a:gd name="T56" fmla="*/ 53 w 232"/>
                <a:gd name="T57" fmla="*/ 74 h 230"/>
                <a:gd name="T58" fmla="*/ 56 w 232"/>
                <a:gd name="T59" fmla="*/ 56 h 230"/>
                <a:gd name="T60" fmla="*/ 56 w 232"/>
                <a:gd name="T61" fmla="*/ 56 h 230"/>
                <a:gd name="T62" fmla="*/ 127 w 232"/>
                <a:gd name="T63" fmla="*/ 2 h 230"/>
                <a:gd name="T64" fmla="*/ 132 w 232"/>
                <a:gd name="T65" fmla="*/ 0 h 230"/>
                <a:gd name="T66" fmla="*/ 141 w 232"/>
                <a:gd name="T67" fmla="*/ 9 h 230"/>
                <a:gd name="T68" fmla="*/ 141 w 232"/>
                <a:gd name="T69" fmla="*/ 65 h 230"/>
                <a:gd name="T70" fmla="*/ 141 w 232"/>
                <a:gd name="T71" fmla="*/ 67 h 230"/>
                <a:gd name="T72" fmla="*/ 162 w 232"/>
                <a:gd name="T73" fmla="*/ 83 h 230"/>
                <a:gd name="T74" fmla="*/ 173 w 232"/>
                <a:gd name="T75" fmla="*/ 114 h 230"/>
                <a:gd name="T76" fmla="*/ 162 w 232"/>
                <a:gd name="T77" fmla="*/ 146 h 230"/>
                <a:gd name="T78" fmla="*/ 141 w 232"/>
                <a:gd name="T79" fmla="*/ 162 h 230"/>
                <a:gd name="T80" fmla="*/ 141 w 232"/>
                <a:gd name="T81" fmla="*/ 164 h 230"/>
                <a:gd name="T82" fmla="*/ 141 w 232"/>
                <a:gd name="T83" fmla="*/ 220 h 230"/>
                <a:gd name="T84" fmla="*/ 139 w 232"/>
                <a:gd name="T85" fmla="*/ 226 h 230"/>
                <a:gd name="T86" fmla="*/ 127 w 232"/>
                <a:gd name="T87" fmla="*/ 227 h 230"/>
                <a:gd name="T88" fmla="*/ 56 w 232"/>
                <a:gd name="T89" fmla="*/ 173 h 230"/>
                <a:gd name="T90" fmla="*/ 9 w 232"/>
                <a:gd name="T91" fmla="*/ 173 h 230"/>
                <a:gd name="T92" fmla="*/ 9 w 232"/>
                <a:gd name="T93" fmla="*/ 173 h 230"/>
                <a:gd name="T94" fmla="*/ 0 w 232"/>
                <a:gd name="T95" fmla="*/ 164 h 230"/>
                <a:gd name="T96" fmla="*/ 0 w 232"/>
                <a:gd name="T97" fmla="*/ 65 h 230"/>
                <a:gd name="T98" fmla="*/ 0 w 232"/>
                <a:gd name="T99" fmla="*/ 65 h 230"/>
                <a:gd name="T100" fmla="*/ 9 w 232"/>
                <a:gd name="T101" fmla="*/ 56 h 230"/>
                <a:gd name="T102" fmla="*/ 56 w 232"/>
                <a:gd name="T103" fmla="*/ 56 h 230"/>
                <a:gd name="T104" fmla="*/ 141 w 232"/>
                <a:gd name="T105" fmla="*/ 79 h 230"/>
                <a:gd name="T106" fmla="*/ 141 w 232"/>
                <a:gd name="T107" fmla="*/ 79 h 230"/>
                <a:gd name="T108" fmla="*/ 141 w 232"/>
                <a:gd name="T109" fmla="*/ 150 h 230"/>
                <a:gd name="T110" fmla="*/ 154 w 232"/>
                <a:gd name="T111" fmla="*/ 140 h 230"/>
                <a:gd name="T112" fmla="*/ 162 w 232"/>
                <a:gd name="T113" fmla="*/ 114 h 230"/>
                <a:gd name="T114" fmla="*/ 154 w 232"/>
                <a:gd name="T115" fmla="*/ 89 h 230"/>
                <a:gd name="T116" fmla="*/ 141 w 232"/>
                <a:gd name="T117" fmla="*/ 7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1" h="230">
                  <a:moveTo>
                    <a:pt x="64" y="72"/>
                  </a:moveTo>
                  <a:cubicBezTo>
                    <a:pt x="64" y="157"/>
                    <a:pt x="64" y="157"/>
                    <a:pt x="64" y="157"/>
                  </a:cubicBezTo>
                  <a:cubicBezTo>
                    <a:pt x="64" y="157"/>
                    <a:pt x="64" y="157"/>
                    <a:pt x="64" y="157"/>
                  </a:cubicBezTo>
                  <a:cubicBezTo>
                    <a:pt x="123" y="202"/>
                    <a:pt x="123" y="202"/>
                    <a:pt x="123" y="202"/>
                  </a:cubicBezTo>
                  <a:cubicBezTo>
                    <a:pt x="123" y="164"/>
                    <a:pt x="123" y="164"/>
                    <a:pt x="123" y="164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72"/>
                    <a:pt x="64" y="72"/>
                    <a:pt x="64" y="72"/>
                  </a:cubicBezTo>
                  <a:close/>
                  <a:moveTo>
                    <a:pt x="171" y="38"/>
                  </a:moveTo>
                  <a:cubicBezTo>
                    <a:pt x="171" y="38"/>
                    <a:pt x="171" y="38"/>
                    <a:pt x="171" y="38"/>
                  </a:cubicBezTo>
                  <a:cubicBezTo>
                    <a:pt x="167" y="36"/>
                    <a:pt x="165" y="30"/>
                    <a:pt x="168" y="26"/>
                  </a:cubicBezTo>
                  <a:cubicBezTo>
                    <a:pt x="170" y="22"/>
                    <a:pt x="176" y="21"/>
                    <a:pt x="180" y="23"/>
                  </a:cubicBezTo>
                  <a:cubicBezTo>
                    <a:pt x="196" y="33"/>
                    <a:pt x="209" y="46"/>
                    <a:pt x="218" y="62"/>
                  </a:cubicBezTo>
                  <a:cubicBezTo>
                    <a:pt x="227" y="77"/>
                    <a:pt x="232" y="95"/>
                    <a:pt x="232" y="114"/>
                  </a:cubicBezTo>
                  <a:cubicBezTo>
                    <a:pt x="232" y="133"/>
                    <a:pt x="227" y="151"/>
                    <a:pt x="218" y="167"/>
                  </a:cubicBezTo>
                  <a:cubicBezTo>
                    <a:pt x="209" y="183"/>
                    <a:pt x="196" y="196"/>
                    <a:pt x="180" y="206"/>
                  </a:cubicBezTo>
                  <a:cubicBezTo>
                    <a:pt x="176" y="208"/>
                    <a:pt x="170" y="207"/>
                    <a:pt x="168" y="203"/>
                  </a:cubicBezTo>
                  <a:cubicBezTo>
                    <a:pt x="165" y="199"/>
                    <a:pt x="167" y="193"/>
                    <a:pt x="171" y="191"/>
                  </a:cubicBezTo>
                  <a:cubicBezTo>
                    <a:pt x="184" y="183"/>
                    <a:pt x="195" y="172"/>
                    <a:pt x="203" y="158"/>
                  </a:cubicBezTo>
                  <a:cubicBezTo>
                    <a:pt x="210" y="145"/>
                    <a:pt x="214" y="130"/>
                    <a:pt x="214" y="114"/>
                  </a:cubicBezTo>
                  <a:cubicBezTo>
                    <a:pt x="214" y="98"/>
                    <a:pt x="210" y="84"/>
                    <a:pt x="203" y="71"/>
                  </a:cubicBezTo>
                  <a:cubicBezTo>
                    <a:pt x="195" y="57"/>
                    <a:pt x="184" y="46"/>
                    <a:pt x="171" y="38"/>
                  </a:cubicBezTo>
                  <a:close/>
                  <a:moveTo>
                    <a:pt x="53" y="74"/>
                  </a:moveTo>
                  <a:cubicBezTo>
                    <a:pt x="53" y="74"/>
                    <a:pt x="53" y="74"/>
                    <a:pt x="53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74"/>
                    <a:pt x="53" y="74"/>
                    <a:pt x="53" y="74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8" y="1"/>
                    <a:pt x="130" y="0"/>
                    <a:pt x="132" y="0"/>
                  </a:cubicBezTo>
                  <a:cubicBezTo>
                    <a:pt x="137" y="0"/>
                    <a:pt x="141" y="4"/>
                    <a:pt x="141" y="9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7"/>
                    <a:pt x="141" y="67"/>
                    <a:pt x="141" y="67"/>
                  </a:cubicBezTo>
                  <a:cubicBezTo>
                    <a:pt x="149" y="71"/>
                    <a:pt x="156" y="76"/>
                    <a:pt x="162" y="83"/>
                  </a:cubicBezTo>
                  <a:cubicBezTo>
                    <a:pt x="169" y="92"/>
                    <a:pt x="173" y="103"/>
                    <a:pt x="173" y="114"/>
                  </a:cubicBezTo>
                  <a:cubicBezTo>
                    <a:pt x="173" y="126"/>
                    <a:pt x="169" y="137"/>
                    <a:pt x="162" y="146"/>
                  </a:cubicBezTo>
                  <a:cubicBezTo>
                    <a:pt x="157" y="153"/>
                    <a:pt x="149" y="158"/>
                    <a:pt x="141" y="162"/>
                  </a:cubicBezTo>
                  <a:cubicBezTo>
                    <a:pt x="141" y="164"/>
                    <a:pt x="141" y="164"/>
                    <a:pt x="141" y="164"/>
                  </a:cubicBezTo>
                  <a:cubicBezTo>
                    <a:pt x="141" y="220"/>
                    <a:pt x="141" y="220"/>
                    <a:pt x="141" y="220"/>
                  </a:cubicBezTo>
                  <a:cubicBezTo>
                    <a:pt x="141" y="222"/>
                    <a:pt x="141" y="224"/>
                    <a:pt x="139" y="226"/>
                  </a:cubicBezTo>
                  <a:cubicBezTo>
                    <a:pt x="136" y="230"/>
                    <a:pt x="131" y="230"/>
                    <a:pt x="127" y="227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4" y="173"/>
                    <a:pt x="0" y="169"/>
                    <a:pt x="0" y="1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0"/>
                    <a:pt x="4" y="56"/>
                    <a:pt x="9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141" y="79"/>
                  </a:moveTo>
                  <a:cubicBezTo>
                    <a:pt x="141" y="79"/>
                    <a:pt x="141" y="79"/>
                    <a:pt x="141" y="79"/>
                  </a:cubicBezTo>
                  <a:cubicBezTo>
                    <a:pt x="141" y="150"/>
                    <a:pt x="141" y="150"/>
                    <a:pt x="141" y="150"/>
                  </a:cubicBezTo>
                  <a:cubicBezTo>
                    <a:pt x="146" y="147"/>
                    <a:pt x="150" y="144"/>
                    <a:pt x="154" y="140"/>
                  </a:cubicBezTo>
                  <a:cubicBezTo>
                    <a:pt x="159" y="133"/>
                    <a:pt x="162" y="124"/>
                    <a:pt x="162" y="114"/>
                  </a:cubicBezTo>
                  <a:cubicBezTo>
                    <a:pt x="162" y="105"/>
                    <a:pt x="159" y="96"/>
                    <a:pt x="154" y="89"/>
                  </a:cubicBezTo>
                  <a:cubicBezTo>
                    <a:pt x="150" y="85"/>
                    <a:pt x="146" y="81"/>
                    <a:pt x="141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>
            <p:custDataLst>
              <p:tags r:id="rId13"/>
            </p:custDataLst>
          </p:nvPr>
        </p:nvGrpSpPr>
        <p:grpSpPr>
          <a:xfrm>
            <a:off x="5699939" y="1376583"/>
            <a:ext cx="563463" cy="563464"/>
            <a:chOff x="7874311" y="1835444"/>
            <a:chExt cx="751284" cy="751285"/>
          </a:xfrm>
        </p:grpSpPr>
        <p:grpSp>
          <p:nvGrpSpPr>
            <p:cNvPr id="29" name="组合 131"/>
            <p:cNvGrpSpPr/>
            <p:nvPr/>
          </p:nvGrpSpPr>
          <p:grpSpPr>
            <a:xfrm>
              <a:off x="7874311" y="1835444"/>
              <a:ext cx="751284" cy="751285"/>
              <a:chOff x="4964170" y="1531186"/>
              <a:chExt cx="1001712" cy="1001713"/>
            </a:xfrm>
          </p:grpSpPr>
          <p:sp>
            <p:nvSpPr>
              <p:cNvPr id="30" name="MH_Other_7"/>
              <p:cNvSpPr/>
              <p:nvPr>
                <p:custDataLst>
                  <p:tags r:id="rId14"/>
                </p:custDataLst>
              </p:nvPr>
            </p:nvSpPr>
            <p:spPr>
              <a:xfrm flipH="1">
                <a:off x="4964170" y="1531186"/>
                <a:ext cx="1001712" cy="1001713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/>
                  </a:gs>
                  <a:gs pos="0">
                    <a:srgbClr val="B8BBBC"/>
                  </a:gs>
                </a:gsLst>
                <a:lin ang="6600000" scaled="0"/>
              </a:gradFill>
              <a:ln w="127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</a:ln>
              <a:effectLst>
                <a:outerShdw blurRad="50800" dist="88900" dir="2700000" algn="tl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MH_Other_8"/>
              <p:cNvSpPr/>
              <p:nvPr>
                <p:custDataLst>
                  <p:tags r:id="rId15"/>
                </p:custDataLst>
              </p:nvPr>
            </p:nvSpPr>
            <p:spPr>
              <a:xfrm flipH="1">
                <a:off x="5076825" y="1643833"/>
                <a:ext cx="776280" cy="776280"/>
              </a:xfrm>
              <a:prstGeom prst="ellipse">
                <a:avLst/>
              </a:prstGeom>
              <a:solidFill>
                <a:srgbClr val="4569CE"/>
              </a:solidFill>
              <a:ln>
                <a:noFill/>
              </a:ln>
              <a:effectLst>
                <a:innerShdw blurRad="1143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矩形-2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8072646" y="2059358"/>
              <a:ext cx="377770" cy="335796"/>
            </a:xfrm>
            <a:custGeom>
              <a:avLst/>
              <a:gdLst>
                <a:gd name="T0" fmla="*/ 5 w 123"/>
                <a:gd name="T1" fmla="*/ 0 h 108"/>
                <a:gd name="T2" fmla="*/ 123 w 123"/>
                <a:gd name="T3" fmla="*/ 5 h 108"/>
                <a:gd name="T4" fmla="*/ 123 w 123"/>
                <a:gd name="T5" fmla="*/ 104 h 108"/>
                <a:gd name="T6" fmla="*/ 118 w 123"/>
                <a:gd name="T7" fmla="*/ 108 h 108"/>
                <a:gd name="T8" fmla="*/ 0 w 123"/>
                <a:gd name="T9" fmla="*/ 104 h 108"/>
                <a:gd name="T10" fmla="*/ 0 w 123"/>
                <a:gd name="T11" fmla="*/ 77 h 108"/>
                <a:gd name="T12" fmla="*/ 3 w 123"/>
                <a:gd name="T13" fmla="*/ 75 h 108"/>
                <a:gd name="T14" fmla="*/ 26 w 123"/>
                <a:gd name="T15" fmla="*/ 75 h 108"/>
                <a:gd name="T16" fmla="*/ 28 w 123"/>
                <a:gd name="T17" fmla="*/ 84 h 108"/>
                <a:gd name="T18" fmla="*/ 28 w 123"/>
                <a:gd name="T19" fmla="*/ 50 h 108"/>
                <a:gd name="T20" fmla="*/ 28 w 123"/>
                <a:gd name="T21" fmla="*/ 56 h 108"/>
                <a:gd name="T22" fmla="*/ 3 w 123"/>
                <a:gd name="T23" fmla="*/ 59 h 108"/>
                <a:gd name="T24" fmla="*/ 0 w 123"/>
                <a:gd name="T25" fmla="*/ 56 h 108"/>
                <a:gd name="T26" fmla="*/ 5 w 123"/>
                <a:gd name="T27" fmla="*/ 0 h 108"/>
                <a:gd name="T28" fmla="*/ 10 w 123"/>
                <a:gd name="T29" fmla="*/ 80 h 108"/>
                <a:gd name="T30" fmla="*/ 113 w 123"/>
                <a:gd name="T31" fmla="*/ 99 h 108"/>
                <a:gd name="T32" fmla="*/ 10 w 123"/>
                <a:gd name="T33" fmla="*/ 35 h 108"/>
                <a:gd name="T34" fmla="*/ 23 w 123"/>
                <a:gd name="T35" fmla="*/ 53 h 108"/>
                <a:gd name="T36" fmla="*/ 26 w 123"/>
                <a:gd name="T37" fmla="*/ 40 h 108"/>
                <a:gd name="T38" fmla="*/ 28 w 123"/>
                <a:gd name="T39" fmla="*/ 41 h 108"/>
                <a:gd name="T40" fmla="*/ 52 w 123"/>
                <a:gd name="T41" fmla="*/ 69 h 108"/>
                <a:gd name="T42" fmla="*/ 24 w 123"/>
                <a:gd name="T43" fmla="*/ 93 h 108"/>
                <a:gd name="T44" fmla="*/ 23 w 123"/>
                <a:gd name="T45" fmla="*/ 80 h 108"/>
                <a:gd name="T46" fmla="*/ 103 w 123"/>
                <a:gd name="T47" fmla="*/ 45 h 108"/>
                <a:gd name="T48" fmla="*/ 106 w 123"/>
                <a:gd name="T49" fmla="*/ 48 h 108"/>
                <a:gd name="T50" fmla="*/ 63 w 123"/>
                <a:gd name="T51" fmla="*/ 51 h 108"/>
                <a:gd name="T52" fmla="*/ 63 w 123"/>
                <a:gd name="T53" fmla="*/ 45 h 108"/>
                <a:gd name="T54" fmla="*/ 92 w 123"/>
                <a:gd name="T55" fmla="*/ 83 h 108"/>
                <a:gd name="T56" fmla="*/ 94 w 123"/>
                <a:gd name="T57" fmla="*/ 85 h 108"/>
                <a:gd name="T58" fmla="*/ 63 w 123"/>
                <a:gd name="T59" fmla="*/ 88 h 108"/>
                <a:gd name="T60" fmla="*/ 63 w 123"/>
                <a:gd name="T61" fmla="*/ 83 h 108"/>
                <a:gd name="T62" fmla="*/ 103 w 123"/>
                <a:gd name="T63" fmla="*/ 58 h 108"/>
                <a:gd name="T64" fmla="*/ 106 w 123"/>
                <a:gd name="T65" fmla="*/ 61 h 108"/>
                <a:gd name="T66" fmla="*/ 63 w 123"/>
                <a:gd name="T67" fmla="*/ 63 h 108"/>
                <a:gd name="T68" fmla="*/ 63 w 123"/>
                <a:gd name="T69" fmla="*/ 58 h 108"/>
                <a:gd name="T70" fmla="*/ 103 w 123"/>
                <a:gd name="T71" fmla="*/ 70 h 108"/>
                <a:gd name="T72" fmla="*/ 106 w 123"/>
                <a:gd name="T73" fmla="*/ 73 h 108"/>
                <a:gd name="T74" fmla="*/ 63 w 123"/>
                <a:gd name="T75" fmla="*/ 76 h 108"/>
                <a:gd name="T76" fmla="*/ 63 w 123"/>
                <a:gd name="T77" fmla="*/ 70 h 108"/>
                <a:gd name="T78" fmla="*/ 106 w 123"/>
                <a:gd name="T79" fmla="*/ 15 h 108"/>
                <a:gd name="T80" fmla="*/ 111 w 123"/>
                <a:gd name="T81" fmla="*/ 19 h 108"/>
                <a:gd name="T82" fmla="*/ 101 w 123"/>
                <a:gd name="T83" fmla="*/ 19 h 108"/>
                <a:gd name="T84" fmla="*/ 94 w 123"/>
                <a:gd name="T85" fmla="*/ 15 h 108"/>
                <a:gd name="T86" fmla="*/ 99 w 123"/>
                <a:gd name="T87" fmla="*/ 19 h 108"/>
                <a:gd name="T88" fmla="*/ 90 w 123"/>
                <a:gd name="T89" fmla="*/ 19 h 108"/>
                <a:gd name="T90" fmla="*/ 83 w 123"/>
                <a:gd name="T91" fmla="*/ 15 h 108"/>
                <a:gd name="T92" fmla="*/ 88 w 123"/>
                <a:gd name="T93" fmla="*/ 19 h 108"/>
                <a:gd name="T94" fmla="*/ 78 w 123"/>
                <a:gd name="T95" fmla="*/ 19 h 108"/>
                <a:gd name="T96" fmla="*/ 10 w 123"/>
                <a:gd name="T97" fmla="*/ 29 h 108"/>
                <a:gd name="T98" fmla="*/ 113 w 123"/>
                <a:gd name="T99" fmla="*/ 29 h 108"/>
                <a:gd name="T100" fmla="*/ 10 w 123"/>
                <a:gd name="T101" fmla="*/ 1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08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1" y="0"/>
                    <a:pt x="123" y="2"/>
                    <a:pt x="123" y="5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6"/>
                    <a:pt x="121" y="108"/>
                    <a:pt x="118" y="108"/>
                  </a:cubicBezTo>
                  <a:cubicBezTo>
                    <a:pt x="118" y="108"/>
                    <a:pt x="118" y="108"/>
                    <a:pt x="118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3" y="108"/>
                    <a:pt x="0" y="106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6"/>
                    <a:pt x="2" y="75"/>
                    <a:pt x="3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7" y="75"/>
                    <a:pt x="28" y="76"/>
                    <a:pt x="28" y="77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8"/>
                    <a:pt x="27" y="59"/>
                    <a:pt x="26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" y="59"/>
                    <a:pt x="0" y="58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lose/>
                  <a:moveTo>
                    <a:pt x="10" y="80"/>
                  </a:moveTo>
                  <a:cubicBezTo>
                    <a:pt x="10" y="80"/>
                    <a:pt x="10" y="80"/>
                    <a:pt x="10" y="80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1"/>
                    <a:pt x="24" y="40"/>
                    <a:pt x="26" y="40"/>
                  </a:cubicBezTo>
                  <a:cubicBezTo>
                    <a:pt x="26" y="40"/>
                    <a:pt x="27" y="40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3" y="66"/>
                    <a:pt x="53" y="68"/>
                    <a:pt x="52" y="69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7" y="94"/>
                    <a:pt x="25" y="94"/>
                    <a:pt x="24" y="93"/>
                  </a:cubicBezTo>
                  <a:cubicBezTo>
                    <a:pt x="23" y="92"/>
                    <a:pt x="23" y="92"/>
                    <a:pt x="23" y="9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10" y="80"/>
                    <a:pt x="10" y="80"/>
                    <a:pt x="10" y="80"/>
                  </a:cubicBezTo>
                  <a:close/>
                  <a:moveTo>
                    <a:pt x="103" y="45"/>
                  </a:moveTo>
                  <a:cubicBezTo>
                    <a:pt x="103" y="45"/>
                    <a:pt x="103" y="45"/>
                    <a:pt x="103" y="45"/>
                  </a:cubicBezTo>
                  <a:cubicBezTo>
                    <a:pt x="104" y="45"/>
                    <a:pt x="106" y="47"/>
                    <a:pt x="106" y="48"/>
                  </a:cubicBezTo>
                  <a:cubicBezTo>
                    <a:pt x="106" y="50"/>
                    <a:pt x="104" y="51"/>
                    <a:pt x="10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1" y="51"/>
                    <a:pt x="60" y="50"/>
                    <a:pt x="60" y="48"/>
                  </a:cubicBezTo>
                  <a:cubicBezTo>
                    <a:pt x="60" y="47"/>
                    <a:pt x="61" y="45"/>
                    <a:pt x="63" y="45"/>
                  </a:cubicBezTo>
                  <a:cubicBezTo>
                    <a:pt x="103" y="45"/>
                    <a:pt x="103" y="45"/>
                    <a:pt x="103" y="45"/>
                  </a:cubicBezTo>
                  <a:close/>
                  <a:moveTo>
                    <a:pt x="92" y="83"/>
                  </a:moveTo>
                  <a:cubicBezTo>
                    <a:pt x="92" y="83"/>
                    <a:pt x="92" y="83"/>
                    <a:pt x="92" y="83"/>
                  </a:cubicBezTo>
                  <a:cubicBezTo>
                    <a:pt x="93" y="83"/>
                    <a:pt x="94" y="84"/>
                    <a:pt x="94" y="85"/>
                  </a:cubicBezTo>
                  <a:cubicBezTo>
                    <a:pt x="94" y="87"/>
                    <a:pt x="93" y="88"/>
                    <a:pt x="92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1" y="88"/>
                    <a:pt x="60" y="87"/>
                    <a:pt x="60" y="85"/>
                  </a:cubicBezTo>
                  <a:cubicBezTo>
                    <a:pt x="60" y="84"/>
                    <a:pt x="61" y="83"/>
                    <a:pt x="63" y="83"/>
                  </a:cubicBezTo>
                  <a:cubicBezTo>
                    <a:pt x="92" y="83"/>
                    <a:pt x="92" y="83"/>
                    <a:pt x="92" y="83"/>
                  </a:cubicBezTo>
                  <a:close/>
                  <a:moveTo>
                    <a:pt x="103" y="58"/>
                  </a:moveTo>
                  <a:cubicBezTo>
                    <a:pt x="103" y="58"/>
                    <a:pt x="103" y="58"/>
                    <a:pt x="103" y="58"/>
                  </a:cubicBezTo>
                  <a:cubicBezTo>
                    <a:pt x="104" y="58"/>
                    <a:pt x="106" y="59"/>
                    <a:pt x="106" y="61"/>
                  </a:cubicBezTo>
                  <a:cubicBezTo>
                    <a:pt x="106" y="62"/>
                    <a:pt x="104" y="63"/>
                    <a:pt x="10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1" y="63"/>
                    <a:pt x="60" y="62"/>
                    <a:pt x="60" y="61"/>
                  </a:cubicBezTo>
                  <a:cubicBezTo>
                    <a:pt x="60" y="59"/>
                    <a:pt x="61" y="58"/>
                    <a:pt x="63" y="58"/>
                  </a:cubicBezTo>
                  <a:cubicBezTo>
                    <a:pt x="103" y="58"/>
                    <a:pt x="103" y="58"/>
                    <a:pt x="103" y="58"/>
                  </a:cubicBezTo>
                  <a:close/>
                  <a:moveTo>
                    <a:pt x="103" y="70"/>
                  </a:moveTo>
                  <a:cubicBezTo>
                    <a:pt x="103" y="70"/>
                    <a:pt x="103" y="70"/>
                    <a:pt x="103" y="70"/>
                  </a:cubicBezTo>
                  <a:cubicBezTo>
                    <a:pt x="104" y="70"/>
                    <a:pt x="106" y="71"/>
                    <a:pt x="106" y="73"/>
                  </a:cubicBezTo>
                  <a:cubicBezTo>
                    <a:pt x="106" y="75"/>
                    <a:pt x="104" y="76"/>
                    <a:pt x="103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1" y="76"/>
                    <a:pt x="60" y="75"/>
                    <a:pt x="60" y="73"/>
                  </a:cubicBezTo>
                  <a:cubicBezTo>
                    <a:pt x="60" y="71"/>
                    <a:pt x="61" y="70"/>
                    <a:pt x="63" y="70"/>
                  </a:cubicBezTo>
                  <a:cubicBezTo>
                    <a:pt x="103" y="70"/>
                    <a:pt x="103" y="70"/>
                    <a:pt x="103" y="70"/>
                  </a:cubicBezTo>
                  <a:close/>
                  <a:moveTo>
                    <a:pt x="106" y="15"/>
                  </a:moveTo>
                  <a:cubicBezTo>
                    <a:pt x="106" y="15"/>
                    <a:pt x="106" y="15"/>
                    <a:pt x="106" y="15"/>
                  </a:cubicBezTo>
                  <a:cubicBezTo>
                    <a:pt x="108" y="15"/>
                    <a:pt x="111" y="17"/>
                    <a:pt x="111" y="19"/>
                  </a:cubicBezTo>
                  <a:cubicBezTo>
                    <a:pt x="111" y="22"/>
                    <a:pt x="108" y="24"/>
                    <a:pt x="106" y="24"/>
                  </a:cubicBezTo>
                  <a:cubicBezTo>
                    <a:pt x="103" y="24"/>
                    <a:pt x="101" y="22"/>
                    <a:pt x="101" y="19"/>
                  </a:cubicBezTo>
                  <a:cubicBezTo>
                    <a:pt x="101" y="17"/>
                    <a:pt x="103" y="15"/>
                    <a:pt x="106" y="15"/>
                  </a:cubicBezTo>
                  <a:close/>
                  <a:moveTo>
                    <a:pt x="94" y="15"/>
                  </a:moveTo>
                  <a:cubicBezTo>
                    <a:pt x="94" y="15"/>
                    <a:pt x="94" y="15"/>
                    <a:pt x="94" y="15"/>
                  </a:cubicBezTo>
                  <a:cubicBezTo>
                    <a:pt x="97" y="15"/>
                    <a:pt x="99" y="17"/>
                    <a:pt x="99" y="19"/>
                  </a:cubicBezTo>
                  <a:cubicBezTo>
                    <a:pt x="99" y="22"/>
                    <a:pt x="97" y="24"/>
                    <a:pt x="94" y="24"/>
                  </a:cubicBezTo>
                  <a:cubicBezTo>
                    <a:pt x="92" y="24"/>
                    <a:pt x="90" y="22"/>
                    <a:pt x="90" y="19"/>
                  </a:cubicBezTo>
                  <a:cubicBezTo>
                    <a:pt x="90" y="17"/>
                    <a:pt x="92" y="15"/>
                    <a:pt x="94" y="15"/>
                  </a:cubicBezTo>
                  <a:close/>
                  <a:moveTo>
                    <a:pt x="83" y="15"/>
                  </a:moveTo>
                  <a:cubicBezTo>
                    <a:pt x="83" y="15"/>
                    <a:pt x="83" y="15"/>
                    <a:pt x="83" y="15"/>
                  </a:cubicBezTo>
                  <a:cubicBezTo>
                    <a:pt x="85" y="15"/>
                    <a:pt x="88" y="17"/>
                    <a:pt x="88" y="19"/>
                  </a:cubicBezTo>
                  <a:cubicBezTo>
                    <a:pt x="88" y="22"/>
                    <a:pt x="85" y="24"/>
                    <a:pt x="83" y="24"/>
                  </a:cubicBezTo>
                  <a:cubicBezTo>
                    <a:pt x="80" y="24"/>
                    <a:pt x="78" y="22"/>
                    <a:pt x="78" y="19"/>
                  </a:cubicBezTo>
                  <a:cubicBezTo>
                    <a:pt x="78" y="17"/>
                    <a:pt x="80" y="15"/>
                    <a:pt x="83" y="15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29"/>
                    <a:pt x="10" y="29"/>
                    <a:pt x="10" y="2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>
            <p:custDataLst>
              <p:tags r:id="rId17"/>
            </p:custDataLst>
          </p:nvPr>
        </p:nvGrpSpPr>
        <p:grpSpPr>
          <a:xfrm>
            <a:off x="7718012" y="1376583"/>
            <a:ext cx="563463" cy="563464"/>
            <a:chOff x="10565075" y="1835444"/>
            <a:chExt cx="751284" cy="751285"/>
          </a:xfrm>
        </p:grpSpPr>
        <p:grpSp>
          <p:nvGrpSpPr>
            <p:cNvPr id="32" name="组合 131"/>
            <p:cNvGrpSpPr/>
            <p:nvPr/>
          </p:nvGrpSpPr>
          <p:grpSpPr>
            <a:xfrm>
              <a:off x="10565075" y="1835444"/>
              <a:ext cx="751284" cy="751285"/>
              <a:chOff x="4964170" y="1531186"/>
              <a:chExt cx="1001712" cy="1001713"/>
            </a:xfrm>
          </p:grpSpPr>
          <p:sp>
            <p:nvSpPr>
              <p:cNvPr id="33" name="MH_Other_7"/>
              <p:cNvSpPr/>
              <p:nvPr>
                <p:custDataLst>
                  <p:tags r:id="rId18"/>
                </p:custDataLst>
              </p:nvPr>
            </p:nvSpPr>
            <p:spPr>
              <a:xfrm flipH="1">
                <a:off x="4964170" y="1531186"/>
                <a:ext cx="1001712" cy="1001713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/>
                  </a:gs>
                  <a:gs pos="0">
                    <a:srgbClr val="B8BBBC"/>
                  </a:gs>
                </a:gsLst>
                <a:lin ang="6600000" scaled="0"/>
              </a:gradFill>
              <a:ln w="127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</a:ln>
              <a:effectLst>
                <a:outerShdw blurRad="50800" dist="88900" dir="2700000" algn="tl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MH_Other_8"/>
              <p:cNvSpPr/>
              <p:nvPr>
                <p:custDataLst>
                  <p:tags r:id="rId19"/>
                </p:custDataLst>
              </p:nvPr>
            </p:nvSpPr>
            <p:spPr>
              <a:xfrm flipH="1">
                <a:off x="5076825" y="1643833"/>
                <a:ext cx="776280" cy="776280"/>
              </a:xfrm>
              <a:prstGeom prst="ellipse">
                <a:avLst/>
              </a:prstGeom>
              <a:solidFill>
                <a:srgbClr val="4569CE"/>
              </a:solidFill>
              <a:ln>
                <a:noFill/>
              </a:ln>
              <a:effectLst>
                <a:innerShdw blurRad="1143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矩形-1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>
              <a:off x="10734458" y="2059358"/>
              <a:ext cx="364863" cy="324322"/>
            </a:xfrm>
            <a:custGeom>
              <a:avLst/>
              <a:gdLst>
                <a:gd name="T0" fmla="*/ 101 w 122"/>
                <a:gd name="T1" fmla="*/ 17 h 106"/>
                <a:gd name="T2" fmla="*/ 15 w 122"/>
                <a:gd name="T3" fmla="*/ 48 h 106"/>
                <a:gd name="T4" fmla="*/ 9 w 122"/>
                <a:gd name="T5" fmla="*/ 58 h 106"/>
                <a:gd name="T6" fmla="*/ 17 w 122"/>
                <a:gd name="T7" fmla="*/ 59 h 106"/>
                <a:gd name="T8" fmla="*/ 107 w 122"/>
                <a:gd name="T9" fmla="*/ 96 h 106"/>
                <a:gd name="T10" fmla="*/ 107 w 122"/>
                <a:gd name="T11" fmla="*/ 97 h 106"/>
                <a:gd name="T12" fmla="*/ 112 w 122"/>
                <a:gd name="T13" fmla="*/ 97 h 106"/>
                <a:gd name="T14" fmla="*/ 112 w 122"/>
                <a:gd name="T15" fmla="*/ 97 h 106"/>
                <a:gd name="T16" fmla="*/ 113 w 122"/>
                <a:gd name="T17" fmla="*/ 96 h 106"/>
                <a:gd name="T18" fmla="*/ 113 w 122"/>
                <a:gd name="T19" fmla="*/ 9 h 106"/>
                <a:gd name="T20" fmla="*/ 112 w 122"/>
                <a:gd name="T21" fmla="*/ 9 h 106"/>
                <a:gd name="T22" fmla="*/ 107 w 122"/>
                <a:gd name="T23" fmla="*/ 9 h 106"/>
                <a:gd name="T24" fmla="*/ 107 w 122"/>
                <a:gd name="T25" fmla="*/ 10 h 106"/>
                <a:gd name="T26" fmla="*/ 107 w 122"/>
                <a:gd name="T27" fmla="*/ 11 h 106"/>
                <a:gd name="T28" fmla="*/ 107 w 122"/>
                <a:gd name="T29" fmla="*/ 96 h 106"/>
                <a:gd name="T30" fmla="*/ 92 w 122"/>
                <a:gd name="T31" fmla="*/ 24 h 106"/>
                <a:gd name="T32" fmla="*/ 94 w 122"/>
                <a:gd name="T33" fmla="*/ 30 h 106"/>
                <a:gd name="T34" fmla="*/ 25 w 122"/>
                <a:gd name="T35" fmla="*/ 51 h 106"/>
                <a:gd name="T36" fmla="*/ 92 w 122"/>
                <a:gd name="T37" fmla="*/ 24 h 106"/>
                <a:gd name="T38" fmla="*/ 34 w 122"/>
                <a:gd name="T39" fmla="*/ 75 h 106"/>
                <a:gd name="T40" fmla="*/ 32 w 122"/>
                <a:gd name="T41" fmla="*/ 83 h 106"/>
                <a:gd name="T42" fmla="*/ 58 w 122"/>
                <a:gd name="T43" fmla="*/ 93 h 106"/>
                <a:gd name="T44" fmla="*/ 62 w 122"/>
                <a:gd name="T45" fmla="*/ 93 h 106"/>
                <a:gd name="T46" fmla="*/ 64 w 122"/>
                <a:gd name="T47" fmla="*/ 91 h 106"/>
                <a:gd name="T48" fmla="*/ 66 w 122"/>
                <a:gd name="T49" fmla="*/ 86 h 106"/>
                <a:gd name="T50" fmla="*/ 74 w 122"/>
                <a:gd name="T51" fmla="*/ 90 h 106"/>
                <a:gd name="T52" fmla="*/ 73 w 122"/>
                <a:gd name="T53" fmla="*/ 94 h 106"/>
                <a:gd name="T54" fmla="*/ 66 w 122"/>
                <a:gd name="T55" fmla="*/ 102 h 106"/>
                <a:gd name="T56" fmla="*/ 55 w 122"/>
                <a:gd name="T57" fmla="*/ 102 h 106"/>
                <a:gd name="T58" fmla="*/ 32 w 122"/>
                <a:gd name="T59" fmla="*/ 94 h 106"/>
                <a:gd name="T60" fmla="*/ 23 w 122"/>
                <a:gd name="T61" fmla="*/ 76 h 106"/>
                <a:gd name="T62" fmla="*/ 14 w 122"/>
                <a:gd name="T63" fmla="*/ 68 h 106"/>
                <a:gd name="T64" fmla="*/ 2 w 122"/>
                <a:gd name="T65" fmla="*/ 65 h 106"/>
                <a:gd name="T66" fmla="*/ 0 w 122"/>
                <a:gd name="T67" fmla="*/ 60 h 106"/>
                <a:gd name="T68" fmla="*/ 2 w 122"/>
                <a:gd name="T69" fmla="*/ 41 h 106"/>
                <a:gd name="T70" fmla="*/ 8 w 122"/>
                <a:gd name="T71" fmla="*/ 38 h 106"/>
                <a:gd name="T72" fmla="*/ 98 w 122"/>
                <a:gd name="T73" fmla="*/ 8 h 106"/>
                <a:gd name="T74" fmla="*/ 101 w 122"/>
                <a:gd name="T75" fmla="*/ 2 h 106"/>
                <a:gd name="T76" fmla="*/ 112 w 122"/>
                <a:gd name="T77" fmla="*/ 0 h 106"/>
                <a:gd name="T78" fmla="*/ 120 w 122"/>
                <a:gd name="T79" fmla="*/ 3 h 106"/>
                <a:gd name="T80" fmla="*/ 122 w 122"/>
                <a:gd name="T81" fmla="*/ 96 h 106"/>
                <a:gd name="T82" fmla="*/ 119 w 122"/>
                <a:gd name="T83" fmla="*/ 104 h 106"/>
                <a:gd name="T84" fmla="*/ 112 w 122"/>
                <a:gd name="T85" fmla="*/ 106 h 106"/>
                <a:gd name="T86" fmla="*/ 101 w 122"/>
                <a:gd name="T87" fmla="*/ 103 h 106"/>
                <a:gd name="T88" fmla="*/ 74 w 122"/>
                <a:gd name="T89" fmla="*/ 90 h 106"/>
                <a:gd name="T90" fmla="*/ 101 w 122"/>
                <a:gd name="T91" fmla="*/ 2 h 106"/>
                <a:gd name="T92" fmla="*/ 101 w 122"/>
                <a:gd name="T9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05">
                  <a:moveTo>
                    <a:pt x="101" y="89"/>
                  </a:moveTo>
                  <a:cubicBezTo>
                    <a:pt x="101" y="17"/>
                    <a:pt x="101" y="17"/>
                    <a:pt x="101" y="1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6" y="48"/>
                    <a:pt x="16" y="48"/>
                    <a:pt x="15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8"/>
                    <a:pt x="17" y="59"/>
                  </a:cubicBezTo>
                  <a:cubicBezTo>
                    <a:pt x="45" y="69"/>
                    <a:pt x="73" y="79"/>
                    <a:pt x="101" y="89"/>
                  </a:cubicBezTo>
                  <a:close/>
                  <a:moveTo>
                    <a:pt x="107" y="96"/>
                  </a:moveTo>
                  <a:cubicBezTo>
                    <a:pt x="107" y="96"/>
                    <a:pt x="107" y="96"/>
                    <a:pt x="107" y="96"/>
                  </a:cubicBezTo>
                  <a:cubicBezTo>
                    <a:pt x="107" y="96"/>
                    <a:pt x="107" y="96"/>
                    <a:pt x="107" y="97"/>
                  </a:cubicBezTo>
                  <a:cubicBezTo>
                    <a:pt x="107" y="97"/>
                    <a:pt x="108" y="97"/>
                    <a:pt x="108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3" y="10"/>
                    <a:pt x="113" y="10"/>
                    <a:pt x="113" y="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8" y="9"/>
                    <a:pt x="108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39"/>
                    <a:pt x="107" y="68"/>
                    <a:pt x="107" y="96"/>
                  </a:cubicBezTo>
                  <a:close/>
                  <a:moveTo>
                    <a:pt x="92" y="24"/>
                  </a:moveTo>
                  <a:cubicBezTo>
                    <a:pt x="92" y="24"/>
                    <a:pt x="92" y="24"/>
                    <a:pt x="92" y="24"/>
                  </a:cubicBezTo>
                  <a:cubicBezTo>
                    <a:pt x="94" y="24"/>
                    <a:pt x="95" y="24"/>
                    <a:pt x="96" y="26"/>
                  </a:cubicBezTo>
                  <a:cubicBezTo>
                    <a:pt x="96" y="27"/>
                    <a:pt x="96" y="29"/>
                    <a:pt x="94" y="30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8" y="54"/>
                    <a:pt x="26" y="53"/>
                    <a:pt x="25" y="51"/>
                  </a:cubicBezTo>
                  <a:cubicBezTo>
                    <a:pt x="25" y="50"/>
                    <a:pt x="26" y="48"/>
                    <a:pt x="27" y="48"/>
                  </a:cubicBezTo>
                  <a:cubicBezTo>
                    <a:pt x="92" y="24"/>
                    <a:pt x="92" y="24"/>
                    <a:pt x="92" y="24"/>
                  </a:cubicBezTo>
                  <a:close/>
                  <a:moveTo>
                    <a:pt x="34" y="75"/>
                  </a:moveTo>
                  <a:cubicBezTo>
                    <a:pt x="34" y="75"/>
                    <a:pt x="34" y="75"/>
                    <a:pt x="34" y="75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2" y="80"/>
                    <a:pt x="32" y="81"/>
                    <a:pt x="32" y="83"/>
                  </a:cubicBezTo>
                  <a:cubicBezTo>
                    <a:pt x="33" y="84"/>
                    <a:pt x="34" y="84"/>
                    <a:pt x="35" y="8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9" y="93"/>
                    <a:pt x="59" y="93"/>
                  </a:cubicBezTo>
                  <a:cubicBezTo>
                    <a:pt x="60" y="94"/>
                    <a:pt x="61" y="94"/>
                    <a:pt x="62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3" y="93"/>
                    <a:pt x="64" y="92"/>
                    <a:pt x="64" y="91"/>
                  </a:cubicBezTo>
                  <a:cubicBezTo>
                    <a:pt x="64" y="91"/>
                    <a:pt x="64" y="91"/>
                    <a:pt x="64" y="90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34" y="75"/>
                    <a:pt x="34" y="75"/>
                    <a:pt x="34" y="75"/>
                  </a:cubicBezTo>
                  <a:close/>
                  <a:moveTo>
                    <a:pt x="74" y="90"/>
                  </a:moveTo>
                  <a:cubicBezTo>
                    <a:pt x="74" y="90"/>
                    <a:pt x="74" y="90"/>
                    <a:pt x="74" y="90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2" y="98"/>
                    <a:pt x="69" y="100"/>
                    <a:pt x="66" y="102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3" y="103"/>
                    <a:pt x="59" y="103"/>
                    <a:pt x="55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28" y="92"/>
                    <a:pt x="25" y="90"/>
                    <a:pt x="24" y="86"/>
                  </a:cubicBezTo>
                  <a:cubicBezTo>
                    <a:pt x="22" y="83"/>
                    <a:pt x="22" y="80"/>
                    <a:pt x="23" y="7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6" y="68"/>
                    <a:pt x="4" y="67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" y="64"/>
                    <a:pt x="0" y="62"/>
                    <a:pt x="0" y="6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2"/>
                    <a:pt x="2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9"/>
                    <a:pt x="6" y="38"/>
                    <a:pt x="8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6"/>
                    <a:pt x="99" y="4"/>
                    <a:pt x="101" y="3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3" y="1"/>
                    <a:pt x="105" y="0"/>
                    <a:pt x="10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5" y="0"/>
                    <a:pt x="117" y="1"/>
                    <a:pt x="119" y="3"/>
                  </a:cubicBezTo>
                  <a:cubicBezTo>
                    <a:pt x="120" y="3"/>
                    <a:pt x="120" y="3"/>
                    <a:pt x="120" y="3"/>
                  </a:cubicBezTo>
                  <a:cubicBezTo>
                    <a:pt x="121" y="5"/>
                    <a:pt x="122" y="7"/>
                    <a:pt x="122" y="10"/>
                  </a:cubicBezTo>
                  <a:cubicBezTo>
                    <a:pt x="122" y="96"/>
                    <a:pt x="122" y="96"/>
                    <a:pt x="122" y="96"/>
                  </a:cubicBezTo>
                  <a:cubicBezTo>
                    <a:pt x="122" y="99"/>
                    <a:pt x="121" y="101"/>
                    <a:pt x="119" y="103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17" y="105"/>
                    <a:pt x="114" y="106"/>
                    <a:pt x="112" y="106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05" y="106"/>
                    <a:pt x="103" y="105"/>
                    <a:pt x="101" y="103"/>
                  </a:cubicBezTo>
                  <a:cubicBezTo>
                    <a:pt x="99" y="102"/>
                    <a:pt x="98" y="100"/>
                    <a:pt x="98" y="98"/>
                  </a:cubicBezTo>
                  <a:cubicBezTo>
                    <a:pt x="74" y="90"/>
                    <a:pt x="74" y="90"/>
                    <a:pt x="74" y="90"/>
                  </a:cubicBezTo>
                  <a:close/>
                  <a:moveTo>
                    <a:pt x="101" y="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3" y="1"/>
                    <a:pt x="106" y="1"/>
                    <a:pt x="107" y="3"/>
                  </a:cubicBezTo>
                  <a:cubicBezTo>
                    <a:pt x="101" y="2"/>
                    <a:pt x="101" y="2"/>
                    <a:pt x="101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 rot="2627487">
            <a:off x="6308711" y="1751070"/>
            <a:ext cx="2281386" cy="2281386"/>
            <a:chOff x="1403648" y="1115468"/>
            <a:chExt cx="1294414" cy="1294414"/>
          </a:xfrm>
        </p:grpSpPr>
        <p:sp>
          <p:nvSpPr>
            <p:cNvPr id="70" name="椭圆 69"/>
            <p:cNvSpPr/>
            <p:nvPr/>
          </p:nvSpPr>
          <p:spPr>
            <a:xfrm>
              <a:off x="1539485" y="1259632"/>
              <a:ext cx="1022740" cy="1022740"/>
            </a:xfrm>
            <a:prstGeom prst="roundRect">
              <a:avLst/>
            </a:prstGeom>
            <a:solidFill>
              <a:srgbClr val="C0000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73" name="同心圆 32"/>
              <p:cNvSpPr/>
              <p:nvPr/>
            </p:nvSpPr>
            <p:spPr>
              <a:xfrm>
                <a:off x="2555776" y="915566"/>
                <a:ext cx="1944216" cy="1944216"/>
              </a:xfrm>
              <a:prstGeom prst="roundRect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8100000" scaled="1"/>
              </a:gra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3200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同心圆 33"/>
              <p:cNvSpPr/>
              <p:nvPr/>
            </p:nvSpPr>
            <p:spPr>
              <a:xfrm>
                <a:off x="2733335" y="1093125"/>
                <a:ext cx="1589098" cy="1589098"/>
              </a:xfrm>
              <a:prstGeom prst="roundRect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6200000" scaled="1"/>
              </a:gra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3200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6331435" y="2065762"/>
            <a:ext cx="2316480" cy="1692728"/>
            <a:chOff x="8441912" y="2842840"/>
            <a:chExt cx="3088640" cy="2256971"/>
          </a:xfrm>
        </p:grpSpPr>
        <p:sp>
          <p:nvSpPr>
            <p:cNvPr id="19" name="矩形: 圆角 18"/>
            <p:cNvSpPr/>
            <p:nvPr/>
          </p:nvSpPr>
          <p:spPr>
            <a:xfrm rot="2700000">
              <a:off x="8779731" y="2842840"/>
              <a:ext cx="2256971" cy="2256971"/>
            </a:xfrm>
            <a:prstGeom prst="roundRect">
              <a:avLst/>
            </a:prstGeom>
            <a:blipFill dpi="0" rotWithShape="0">
              <a:blip r:embed="rId1"/>
              <a:stretch>
                <a:fillRect l="-25120" r="-24880"/>
              </a:stretch>
            </a:blip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矩形: 圆角 45"/>
            <p:cNvSpPr/>
            <p:nvPr/>
          </p:nvSpPr>
          <p:spPr>
            <a:xfrm rot="2700000">
              <a:off x="9037980" y="3082664"/>
              <a:ext cx="1734901" cy="1734901"/>
            </a:xfrm>
            <a:prstGeom prst="roundRect">
              <a:avLst/>
            </a:prstGeom>
            <a:solidFill>
              <a:schemeClr val="bg1">
                <a:alpha val="41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8441912" y="3819894"/>
              <a:ext cx="3088640" cy="449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sz="1600" b="1" dirty="0">
                  <a:solidFill>
                    <a:schemeClr val="tx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GLW590-18.5-S</a:t>
              </a:r>
              <a:r>
                <a:rPr lang="zh-CN" altLang="en-US" sz="1600" b="1" dirty="0">
                  <a:solidFill>
                    <a:schemeClr val="tx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往复式</a:t>
              </a:r>
              <a:endPara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5" name="矩形: 圆角 74"/>
          <p:cNvSpPr/>
          <p:nvPr/>
        </p:nvSpPr>
        <p:spPr>
          <a:xfrm>
            <a:off x="821106" y="2204605"/>
            <a:ext cx="1767744" cy="1861364"/>
          </a:xfrm>
          <a:prstGeom prst="roundRect">
            <a:avLst>
              <a:gd name="adj" fmla="val 5150"/>
            </a:avLst>
          </a:prstGeom>
          <a:noFill/>
          <a:ln w="28575">
            <a:solidFill>
              <a:srgbClr val="456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矩形: 圆角 75"/>
          <p:cNvSpPr/>
          <p:nvPr/>
        </p:nvSpPr>
        <p:spPr>
          <a:xfrm>
            <a:off x="3037670" y="2204605"/>
            <a:ext cx="1767744" cy="1861364"/>
          </a:xfrm>
          <a:prstGeom prst="roundRect">
            <a:avLst>
              <a:gd name="adj" fmla="val 6968"/>
            </a:avLst>
          </a:prstGeom>
          <a:noFill/>
          <a:ln w="28575">
            <a:solidFill>
              <a:srgbClr val="456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55"/>
          <p:cNvGrpSpPr/>
          <p:nvPr/>
        </p:nvGrpSpPr>
        <p:grpSpPr>
          <a:xfrm rot="2700000">
            <a:off x="6051550" y="1537335"/>
            <a:ext cx="810260" cy="810260"/>
            <a:chOff x="4270392" y="4010139"/>
            <a:chExt cx="709695" cy="709694"/>
          </a:xfrm>
        </p:grpSpPr>
        <p:sp>
          <p:nvSpPr>
            <p:cNvPr id="34" name="MH_Other_2"/>
            <p:cNvSpPr/>
            <p:nvPr>
              <p:custDataLst>
                <p:tags r:id="rId2"/>
              </p:custDataLst>
            </p:nvPr>
          </p:nvSpPr>
          <p:spPr>
            <a:xfrm>
              <a:off x="4270392" y="4010139"/>
              <a:ext cx="709695" cy="70969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</a:gradFill>
            <a:ln w="190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5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MH_Title_1"/>
            <p:cNvSpPr/>
            <p:nvPr>
              <p:custDataLst>
                <p:tags r:id="rId3"/>
              </p:custDataLst>
            </p:nvPr>
          </p:nvSpPr>
          <p:spPr>
            <a:xfrm>
              <a:off x="4355236" y="4094984"/>
              <a:ext cx="540000" cy="540000"/>
            </a:xfrm>
            <a:prstGeom prst="roundRect">
              <a:avLst/>
            </a:prstGeom>
            <a:solidFill>
              <a:srgbClr val="4569C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给</a:t>
              </a:r>
              <a:endParaRPr lang="zh-CN" altLang="en-US" sz="20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55"/>
          <p:cNvGrpSpPr/>
          <p:nvPr/>
        </p:nvGrpSpPr>
        <p:grpSpPr>
          <a:xfrm rot="2700000">
            <a:off x="5329555" y="2512695"/>
            <a:ext cx="810260" cy="810260"/>
            <a:chOff x="4270392" y="4010139"/>
            <a:chExt cx="709695" cy="709694"/>
          </a:xfrm>
        </p:grpSpPr>
        <p:sp>
          <p:nvSpPr>
            <p:cNvPr id="40" name="MH_Other_2"/>
            <p:cNvSpPr/>
            <p:nvPr>
              <p:custDataLst>
                <p:tags r:id="rId4"/>
              </p:custDataLst>
            </p:nvPr>
          </p:nvSpPr>
          <p:spPr>
            <a:xfrm>
              <a:off x="4270392" y="4010139"/>
              <a:ext cx="709695" cy="70969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</a:gradFill>
            <a:ln w="190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5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MH_Title_1"/>
            <p:cNvSpPr/>
            <p:nvPr>
              <p:custDataLst>
                <p:tags r:id="rId5"/>
              </p:custDataLst>
            </p:nvPr>
          </p:nvSpPr>
          <p:spPr>
            <a:xfrm>
              <a:off x="4355236" y="4094984"/>
              <a:ext cx="540000" cy="540000"/>
            </a:xfrm>
            <a:prstGeom prst="roundRect">
              <a:avLst/>
            </a:prstGeom>
            <a:solidFill>
              <a:srgbClr val="4569C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煤</a:t>
              </a:r>
              <a:endParaRPr lang="zh-CN" altLang="en-US" sz="20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55"/>
          <p:cNvGrpSpPr/>
          <p:nvPr/>
        </p:nvGrpSpPr>
        <p:grpSpPr>
          <a:xfrm rot="2700000">
            <a:off x="6024245" y="3449955"/>
            <a:ext cx="810260" cy="810260"/>
            <a:chOff x="4270392" y="4010139"/>
            <a:chExt cx="709695" cy="709694"/>
          </a:xfrm>
        </p:grpSpPr>
        <p:sp>
          <p:nvSpPr>
            <p:cNvPr id="37" name="MH_Other_2"/>
            <p:cNvSpPr/>
            <p:nvPr>
              <p:custDataLst>
                <p:tags r:id="rId6"/>
              </p:custDataLst>
            </p:nvPr>
          </p:nvSpPr>
          <p:spPr>
            <a:xfrm>
              <a:off x="4270392" y="4010139"/>
              <a:ext cx="709695" cy="70969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</a:gradFill>
            <a:ln w="190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5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MH_Title_1"/>
            <p:cNvSpPr/>
            <p:nvPr>
              <p:custDataLst>
                <p:tags r:id="rId7"/>
              </p:custDataLst>
            </p:nvPr>
          </p:nvSpPr>
          <p:spPr>
            <a:xfrm>
              <a:off x="4355236" y="4094984"/>
              <a:ext cx="540000" cy="540000"/>
            </a:xfrm>
            <a:prstGeom prst="roundRect">
              <a:avLst/>
            </a:prstGeom>
            <a:solidFill>
              <a:srgbClr val="4569C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机</a:t>
              </a:r>
              <a:endPara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endParaRPr lang="zh-CN" altLang="en-US" sz="20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0" name="图片 9" descr="往复式给煤机 (29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250" y="2293620"/>
            <a:ext cx="1684655" cy="1677670"/>
          </a:xfrm>
          <a:prstGeom prst="rect">
            <a:avLst/>
          </a:prstGeom>
        </p:spPr>
      </p:pic>
      <p:pic>
        <p:nvPicPr>
          <p:cNvPr id="11" name="图片 10" descr="往复式给煤机 (45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72765" y="2293620"/>
            <a:ext cx="1684655" cy="1677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70" y="1273236"/>
            <a:ext cx="3407464" cy="1561246"/>
          </a:xfrm>
          <a:prstGeom prst="roundRect">
            <a:avLst/>
          </a:prstGeom>
          <a:ln w="76200">
            <a:solidFill>
              <a:srgbClr val="4569CE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45"/>
          <p:cNvSpPr txBox="1"/>
          <p:nvPr/>
        </p:nvSpPr>
        <p:spPr>
          <a:xfrm>
            <a:off x="687070" y="2902585"/>
            <a:ext cx="368363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5.</a:t>
            </a: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对主要部件的维护：</a:t>
            </a:r>
            <a:endParaRPr lang="zh-CN" altLang="en-US" sz="1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</a:t>
            </a: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）减速机</a:t>
            </a:r>
            <a:endParaRPr lang="zh-CN" altLang="en-US" sz="1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每六个月检查一次，山东矿安机电有限公司，同时对滚动轴承和箱体进行清洗或更换润滑油。</a:t>
            </a:r>
            <a:endParaRPr lang="zh-CN" altLang="en-US" sz="1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</a:t>
            </a: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）电动机</a:t>
            </a:r>
            <a:endParaRPr lang="zh-CN" altLang="en-US" sz="1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按电动机规定的检修维护要求进行。</a:t>
            </a:r>
            <a:endParaRPr lang="zh-CN" altLang="en-US" sz="1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用户注意：定期润滑运动部件，并检查各部件运行情况，发现异常情况，要及时查明原因并处理，需要时可通知厂家处理；空仓检修时应关闭闸门。</a:t>
            </a:r>
            <a:endParaRPr lang="zh-CN" altLang="en-US" sz="1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573356" y="1181577"/>
            <a:ext cx="1900636" cy="3190399"/>
            <a:chOff x="6097807" y="1575435"/>
            <a:chExt cx="2534181" cy="4253865"/>
          </a:xfrm>
        </p:grpSpPr>
        <p:sp>
          <p:nvSpPr>
            <p:cNvPr id="2" name="矩形: 圆角 1"/>
            <p:cNvSpPr/>
            <p:nvPr/>
          </p:nvSpPr>
          <p:spPr>
            <a:xfrm>
              <a:off x="6097807" y="1575435"/>
              <a:ext cx="2534181" cy="4253865"/>
            </a:xfrm>
            <a:prstGeom prst="roundRect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8BBBC"/>
                </a:gs>
              </a:gsLst>
              <a:lin ang="6600000" scaled="0"/>
            </a:gradFill>
            <a:ln w="127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50800" dist="88900" dir="2700000" algn="tl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6205376" y="1697648"/>
              <a:ext cx="2319043" cy="4009438"/>
            </a:xfrm>
            <a:prstGeom prst="roundRect">
              <a:avLst/>
            </a:prstGeom>
            <a:solidFill>
              <a:srgbClr val="456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633705" y="3538688"/>
            <a:ext cx="1779935" cy="369332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8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创 新</a:t>
            </a:r>
            <a:endParaRPr lang="zh-CN" altLang="en-US" sz="18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42"/>
          <p:cNvSpPr txBox="1"/>
          <p:nvPr/>
        </p:nvSpPr>
        <p:spPr>
          <a:xfrm>
            <a:off x="4666615" y="1478280"/>
            <a:ext cx="172593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．给料机运行前，煤仓内应贮有足够原煤量，以避免装煤入仓时，直接冲击底板。</a:t>
            </a:r>
            <a:endParaRPr lang="zh-CN" altLang="en-US" sz="10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．每月连续工作后应检查机件有无松动等不正常现象，若有不正常现象出现，应立即检修。</a:t>
            </a:r>
            <a:endParaRPr lang="zh-CN" altLang="en-US" sz="10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6596583" y="1181577"/>
            <a:ext cx="1900636" cy="3190399"/>
            <a:chOff x="8795444" y="1575435"/>
            <a:chExt cx="2534181" cy="4253865"/>
          </a:xfrm>
        </p:grpSpPr>
        <p:sp>
          <p:nvSpPr>
            <p:cNvPr id="3" name="矩形: 圆角 2"/>
            <p:cNvSpPr/>
            <p:nvPr/>
          </p:nvSpPr>
          <p:spPr>
            <a:xfrm>
              <a:off x="8795444" y="1575435"/>
              <a:ext cx="2534181" cy="4253865"/>
            </a:xfrm>
            <a:prstGeom prst="roundRect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8BBBC"/>
                </a:gs>
              </a:gsLst>
              <a:lin ang="6600000" scaled="0"/>
            </a:gradFill>
            <a:ln w="127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50800" dist="88900" dir="2700000" algn="tl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矩形: 圆角 25"/>
            <p:cNvSpPr/>
            <p:nvPr/>
          </p:nvSpPr>
          <p:spPr>
            <a:xfrm>
              <a:off x="8903013" y="1697648"/>
              <a:ext cx="2319043" cy="4009438"/>
            </a:xfrm>
            <a:prstGeom prst="roundRect">
              <a:avLst/>
            </a:prstGeom>
            <a:solidFill>
              <a:srgbClr val="456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636371" y="3538688"/>
            <a:ext cx="1800735" cy="369332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8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提 高</a:t>
            </a:r>
            <a:endParaRPr lang="zh-CN" altLang="en-US" sz="18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43"/>
          <p:cNvSpPr txBox="1"/>
          <p:nvPr/>
        </p:nvSpPr>
        <p:spPr>
          <a:xfrm>
            <a:off x="6677025" y="1450340"/>
            <a:ext cx="173990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3.</a:t>
            </a:r>
            <a:r>
              <a:rPr lang="zh-CN" alt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给料机与煤直接接触的底衬板，其厚度磨损程度大于原厚度的二分之一必需进行修补或更换。</a:t>
            </a:r>
            <a:endParaRPr lang="zh-CN" altLang="en-US" sz="10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4.</a:t>
            </a:r>
            <a:r>
              <a:rPr lang="zh-CN" alt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所有转动件，要求每月注油一次，每季检查一次，观察轴承、密封件的损坏程度，发现问题及时更换。</a:t>
            </a:r>
            <a:r>
              <a:rPr lang="zh-CN" alt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0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 bwMode="auto">
          <a:xfrm>
            <a:off x="2438400" y="207010"/>
            <a:ext cx="4702810" cy="4603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defRPr sz="2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defRPr>
            </a:lvl1pPr>
          </a:lstStyle>
          <a:p>
            <a:pPr algn="ctr">
              <a:defRPr/>
            </a:pP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【</a:t>
            </a:r>
            <a:r>
              <a:rPr lang="en-US" altLang="zh-CN" sz="1400">
                <a:solidFill>
                  <a:srgbClr val="4569C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GLW590-18.5-S</a:t>
            </a:r>
            <a:r>
              <a:rPr lang="zh-CN" altLang="en-US" sz="1400">
                <a:solidFill>
                  <a:srgbClr val="4569C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往复式给煤机检修与维护</a:t>
            </a: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】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" grpId="0" animBg="1"/>
      <p:bldP spid="17" grpId="0"/>
      <p:bldP spid="5" grpId="0" animBg="1"/>
      <p:bldP spid="18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 rot="2700000">
            <a:off x="6903958" y="1467885"/>
            <a:ext cx="501305" cy="501305"/>
          </a:xfrm>
          <a:prstGeom prst="roundRect">
            <a:avLst>
              <a:gd name="adj" fmla="val 6887"/>
            </a:avLst>
          </a:prstGeom>
          <a:solidFill>
            <a:schemeClr val="bg1"/>
          </a:solidFill>
          <a:ln w="12700">
            <a:noFill/>
          </a:ln>
          <a:effectLst>
            <a:innerShdw blurRad="1143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936542" y="1076462"/>
            <a:ext cx="1528758" cy="1528758"/>
            <a:chOff x="3700440" y="1274408"/>
            <a:chExt cx="1646508" cy="1646508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grpSpPr>
        <p:sp>
          <p:nvSpPr>
            <p:cNvPr id="4" name="圆角矩形 3"/>
            <p:cNvSpPr/>
            <p:nvPr/>
          </p:nvSpPr>
          <p:spPr>
            <a:xfrm rot="2700000">
              <a:off x="3700440" y="1274408"/>
              <a:ext cx="1646508" cy="1646508"/>
            </a:xfrm>
            <a:prstGeom prst="roundRect">
              <a:avLst>
                <a:gd name="adj" fmla="val 6887"/>
              </a:avLst>
            </a:prstGeom>
            <a:grpFill/>
            <a:ln w="12700">
              <a:noFill/>
            </a:ln>
            <a:effectLst>
              <a:outerShdw blurRad="1270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 rot="2700000">
              <a:off x="3794877" y="1368844"/>
              <a:ext cx="1457637" cy="1457637"/>
            </a:xfrm>
            <a:prstGeom prst="roundRect">
              <a:avLst>
                <a:gd name="adj" fmla="val 6887"/>
              </a:avLst>
            </a:prstGeom>
            <a:grpFill/>
            <a:ln w="12700">
              <a:noFill/>
            </a:ln>
            <a:effectLst>
              <a:innerShdw blurRad="114300">
                <a:prstClr val="black">
                  <a:alpha val="6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094982" y="2921124"/>
            <a:ext cx="992948" cy="992950"/>
            <a:chOff x="6761060" y="1478670"/>
            <a:chExt cx="1494169" cy="1494170"/>
          </a:xfrm>
        </p:grpSpPr>
        <p:grpSp>
          <p:nvGrpSpPr>
            <p:cNvPr id="7" name="组合 6"/>
            <p:cNvGrpSpPr/>
            <p:nvPr/>
          </p:nvGrpSpPr>
          <p:grpSpPr>
            <a:xfrm>
              <a:off x="6761060" y="1478670"/>
              <a:ext cx="1494169" cy="1494170"/>
              <a:chOff x="3700441" y="1274408"/>
              <a:chExt cx="1646508" cy="1646508"/>
            </a:xfrm>
          </p:grpSpPr>
          <p:sp>
            <p:nvSpPr>
              <p:cNvPr id="9" name="圆角矩形 8"/>
              <p:cNvSpPr/>
              <p:nvPr/>
            </p:nvSpPr>
            <p:spPr>
              <a:xfrm rot="2700000">
                <a:off x="3700441" y="1274408"/>
                <a:ext cx="1646508" cy="1646508"/>
              </a:xfrm>
              <a:prstGeom prst="roundRect">
                <a:avLst>
                  <a:gd name="adj" fmla="val 6887"/>
                </a:avLst>
              </a:prstGeom>
              <a:solidFill>
                <a:srgbClr val="4569CE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5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>
              <a:xfrm rot="2700000">
                <a:off x="3794877" y="1368845"/>
                <a:ext cx="1457637" cy="1457636"/>
              </a:xfrm>
              <a:prstGeom prst="roundRect">
                <a:avLst>
                  <a:gd name="adj" fmla="val 6887"/>
                </a:avLst>
              </a:prstGeom>
              <a:solidFill>
                <a:schemeClr val="bg1"/>
              </a:solidFill>
              <a:ln w="12700">
                <a:noFill/>
              </a:ln>
              <a:effectLst>
                <a:innerShdw blurRad="1143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5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6837323" y="1902705"/>
              <a:ext cx="1341647" cy="72943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50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合 作</a:t>
              </a:r>
              <a:endParaRPr lang="en-US" altLang="zh-CN" sz="150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/>
              <a:r>
                <a:rPr lang="en-US" altLang="zh-CN" sz="105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cooperation</a:t>
              </a:r>
              <a:endParaRPr lang="zh-CN" altLang="en-US" sz="105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533118" y="1820043"/>
            <a:ext cx="992948" cy="992950"/>
            <a:chOff x="8133152" y="2838412"/>
            <a:chExt cx="1494170" cy="1494170"/>
          </a:xfrm>
        </p:grpSpPr>
        <p:grpSp>
          <p:nvGrpSpPr>
            <p:cNvPr id="12" name="组合 11"/>
            <p:cNvGrpSpPr/>
            <p:nvPr/>
          </p:nvGrpSpPr>
          <p:grpSpPr>
            <a:xfrm>
              <a:off x="8133152" y="2838412"/>
              <a:ext cx="1494170" cy="1494170"/>
              <a:chOff x="3700441" y="1274408"/>
              <a:chExt cx="1646508" cy="1646508"/>
            </a:xfrm>
          </p:grpSpPr>
          <p:sp>
            <p:nvSpPr>
              <p:cNvPr id="14" name="圆角矩形 13"/>
              <p:cNvSpPr/>
              <p:nvPr/>
            </p:nvSpPr>
            <p:spPr>
              <a:xfrm rot="2700000">
                <a:off x="3700441" y="1274408"/>
                <a:ext cx="1646508" cy="1646508"/>
              </a:xfrm>
              <a:prstGeom prst="roundRect">
                <a:avLst>
                  <a:gd name="adj" fmla="val 6887"/>
                </a:avLst>
              </a:prstGeom>
              <a:solidFill>
                <a:srgbClr val="4569CE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5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2700000">
                <a:off x="3794878" y="1368844"/>
                <a:ext cx="1457637" cy="1457637"/>
              </a:xfrm>
              <a:prstGeom prst="roundRect">
                <a:avLst>
                  <a:gd name="adj" fmla="val 6887"/>
                </a:avLst>
              </a:prstGeom>
              <a:solidFill>
                <a:schemeClr val="bg1"/>
              </a:solidFill>
              <a:ln w="12700">
                <a:noFill/>
              </a:ln>
              <a:effectLst>
                <a:innerShdw blurRad="1143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5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8362827" y="3307199"/>
              <a:ext cx="1047363" cy="72943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50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创 新</a:t>
              </a:r>
              <a:endParaRPr lang="en-US" altLang="zh-CN" sz="150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/>
              <a:r>
                <a:rPr lang="en-US" altLang="zh-CN" sz="105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innovate</a:t>
              </a:r>
              <a:endParaRPr lang="zh-CN" altLang="en-US" sz="105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92665" y="2405397"/>
            <a:ext cx="992948" cy="992950"/>
            <a:chOff x="6863077" y="4177242"/>
            <a:chExt cx="1494171" cy="1494170"/>
          </a:xfrm>
        </p:grpSpPr>
        <p:grpSp>
          <p:nvGrpSpPr>
            <p:cNvPr id="17" name="组合 16"/>
            <p:cNvGrpSpPr/>
            <p:nvPr/>
          </p:nvGrpSpPr>
          <p:grpSpPr>
            <a:xfrm>
              <a:off x="6863077" y="4177242"/>
              <a:ext cx="1494171" cy="1494170"/>
              <a:chOff x="3700441" y="1274408"/>
              <a:chExt cx="1646508" cy="1646508"/>
            </a:xfrm>
          </p:grpSpPr>
          <p:sp>
            <p:nvSpPr>
              <p:cNvPr id="19" name="圆角矩形 18"/>
              <p:cNvSpPr/>
              <p:nvPr/>
            </p:nvSpPr>
            <p:spPr>
              <a:xfrm rot="2700000">
                <a:off x="3700441" y="1274408"/>
                <a:ext cx="1646508" cy="1646508"/>
              </a:xfrm>
              <a:prstGeom prst="roundRect">
                <a:avLst>
                  <a:gd name="adj" fmla="val 6887"/>
                </a:avLst>
              </a:prstGeom>
              <a:solidFill>
                <a:srgbClr val="4569CE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5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圆角矩形 19"/>
              <p:cNvSpPr/>
              <p:nvPr/>
            </p:nvSpPr>
            <p:spPr>
              <a:xfrm rot="2700000">
                <a:off x="3794878" y="1368844"/>
                <a:ext cx="1457637" cy="1457637"/>
              </a:xfrm>
              <a:prstGeom prst="roundRect">
                <a:avLst>
                  <a:gd name="adj" fmla="val 6887"/>
                </a:avLst>
              </a:prstGeom>
              <a:solidFill>
                <a:schemeClr val="bg1"/>
              </a:solidFill>
              <a:ln w="12700">
                <a:noFill/>
              </a:ln>
              <a:effectLst>
                <a:innerShdw blurRad="1143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5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7131101" y="4671660"/>
              <a:ext cx="958115" cy="72943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50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共 赢</a:t>
              </a:r>
              <a:endParaRPr lang="en-US" altLang="zh-CN" sz="150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/>
              <a:r>
                <a:rPr lang="en-US" altLang="zh-CN" sz="105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win-win</a:t>
              </a:r>
              <a:endParaRPr lang="zh-CN" altLang="en-US" sz="105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任意多边形 20"/>
          <p:cNvSpPr/>
          <p:nvPr/>
        </p:nvSpPr>
        <p:spPr>
          <a:xfrm rot="2700000">
            <a:off x="7130408" y="3469878"/>
            <a:ext cx="521702" cy="521702"/>
          </a:xfrm>
          <a:custGeom>
            <a:avLst/>
            <a:gdLst>
              <a:gd name="connsiteX0" fmla="*/ 95270 w 1266657"/>
              <a:gd name="connsiteY0" fmla="*/ 95268 h 1266657"/>
              <a:gd name="connsiteX1" fmla="*/ 72650 w 1266657"/>
              <a:gd name="connsiteY1" fmla="*/ 149877 h 1266657"/>
              <a:gd name="connsiteX2" fmla="*/ 72650 w 1266657"/>
              <a:gd name="connsiteY2" fmla="*/ 1116780 h 1266657"/>
              <a:gd name="connsiteX3" fmla="*/ 149878 w 1266657"/>
              <a:gd name="connsiteY3" fmla="*/ 1194008 h 1266657"/>
              <a:gd name="connsiteX4" fmla="*/ 1116781 w 1266657"/>
              <a:gd name="connsiteY4" fmla="*/ 1194008 h 1266657"/>
              <a:gd name="connsiteX5" fmla="*/ 1194009 w 1266657"/>
              <a:gd name="connsiteY5" fmla="*/ 1116780 h 1266657"/>
              <a:gd name="connsiteX6" fmla="*/ 1194010 w 1266657"/>
              <a:gd name="connsiteY6" fmla="*/ 149877 h 1266657"/>
              <a:gd name="connsiteX7" fmla="*/ 1116782 w 1266657"/>
              <a:gd name="connsiteY7" fmla="*/ 72649 h 1266657"/>
              <a:gd name="connsiteX8" fmla="*/ 149879 w 1266657"/>
              <a:gd name="connsiteY8" fmla="*/ 72649 h 1266657"/>
              <a:gd name="connsiteX9" fmla="*/ 95270 w 1266657"/>
              <a:gd name="connsiteY9" fmla="*/ 95268 h 1266657"/>
              <a:gd name="connsiteX10" fmla="*/ 25551 w 1266657"/>
              <a:gd name="connsiteY10" fmla="*/ 25550 h 1266657"/>
              <a:gd name="connsiteX11" fmla="*/ 87235 w 1266657"/>
              <a:gd name="connsiteY11" fmla="*/ 0 h 1266657"/>
              <a:gd name="connsiteX12" fmla="*/ 1179422 w 1266657"/>
              <a:gd name="connsiteY12" fmla="*/ 0 h 1266657"/>
              <a:gd name="connsiteX13" fmla="*/ 1266657 w 1266657"/>
              <a:gd name="connsiteY13" fmla="*/ 87235 h 1266657"/>
              <a:gd name="connsiteX14" fmla="*/ 1266657 w 1266657"/>
              <a:gd name="connsiteY14" fmla="*/ 1179422 h 1266657"/>
              <a:gd name="connsiteX15" fmla="*/ 1179422 w 1266657"/>
              <a:gd name="connsiteY15" fmla="*/ 1266657 h 1266657"/>
              <a:gd name="connsiteX16" fmla="*/ 87235 w 1266657"/>
              <a:gd name="connsiteY16" fmla="*/ 1266657 h 1266657"/>
              <a:gd name="connsiteX17" fmla="*/ 0 w 1266657"/>
              <a:gd name="connsiteY17" fmla="*/ 1179422 h 1266657"/>
              <a:gd name="connsiteX18" fmla="*/ 0 w 1266657"/>
              <a:gd name="connsiteY18" fmla="*/ 87235 h 1266657"/>
              <a:gd name="connsiteX19" fmla="*/ 25551 w 1266657"/>
              <a:gd name="connsiteY19" fmla="*/ 25550 h 126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66657" h="1266657">
                <a:moveTo>
                  <a:pt x="95270" y="95268"/>
                </a:moveTo>
                <a:cubicBezTo>
                  <a:pt x="81294" y="109244"/>
                  <a:pt x="72651" y="128551"/>
                  <a:pt x="72650" y="149877"/>
                </a:cubicBezTo>
                <a:lnTo>
                  <a:pt x="72650" y="1116780"/>
                </a:lnTo>
                <a:cubicBezTo>
                  <a:pt x="72650" y="1159432"/>
                  <a:pt x="107227" y="1194008"/>
                  <a:pt x="149878" y="1194008"/>
                </a:cubicBezTo>
                <a:lnTo>
                  <a:pt x="1116781" y="1194008"/>
                </a:lnTo>
                <a:cubicBezTo>
                  <a:pt x="1159434" y="1194008"/>
                  <a:pt x="1194009" y="1159432"/>
                  <a:pt x="1194009" y="1116780"/>
                </a:cubicBezTo>
                <a:lnTo>
                  <a:pt x="1194010" y="149877"/>
                </a:lnTo>
                <a:cubicBezTo>
                  <a:pt x="1194009" y="107225"/>
                  <a:pt x="1159433" y="72649"/>
                  <a:pt x="1116782" y="72649"/>
                </a:cubicBezTo>
                <a:lnTo>
                  <a:pt x="149879" y="72649"/>
                </a:lnTo>
                <a:cubicBezTo>
                  <a:pt x="128552" y="72649"/>
                  <a:pt x="109246" y="81293"/>
                  <a:pt x="95270" y="95268"/>
                </a:cubicBezTo>
                <a:close/>
                <a:moveTo>
                  <a:pt x="25551" y="25550"/>
                </a:moveTo>
                <a:cubicBezTo>
                  <a:pt x="41337" y="9764"/>
                  <a:pt x="63146" y="0"/>
                  <a:pt x="87235" y="0"/>
                </a:cubicBezTo>
                <a:lnTo>
                  <a:pt x="1179422" y="0"/>
                </a:lnTo>
                <a:cubicBezTo>
                  <a:pt x="1227601" y="0"/>
                  <a:pt x="1266657" y="39057"/>
                  <a:pt x="1266657" y="87235"/>
                </a:cubicBezTo>
                <a:lnTo>
                  <a:pt x="1266657" y="1179422"/>
                </a:lnTo>
                <a:cubicBezTo>
                  <a:pt x="1266657" y="1227601"/>
                  <a:pt x="1227601" y="1266657"/>
                  <a:pt x="1179422" y="1266657"/>
                </a:cubicBezTo>
                <a:lnTo>
                  <a:pt x="87235" y="1266657"/>
                </a:lnTo>
                <a:cubicBezTo>
                  <a:pt x="39057" y="1266657"/>
                  <a:pt x="0" y="1227601"/>
                  <a:pt x="0" y="1179422"/>
                </a:cubicBezTo>
                <a:lnTo>
                  <a:pt x="0" y="87235"/>
                </a:lnTo>
                <a:cubicBezTo>
                  <a:pt x="0" y="63146"/>
                  <a:pt x="9764" y="41337"/>
                  <a:pt x="25551" y="25550"/>
                </a:cubicBezTo>
                <a:close/>
              </a:path>
            </a:pathLst>
          </a:custGeom>
          <a:solidFill>
            <a:srgbClr val="4569CE"/>
          </a:solidFill>
          <a:ln w="12700">
            <a:noFill/>
          </a:ln>
          <a:effectLst>
            <a:outerShdw blurRad="1270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PA_任意多边形 45"/>
          <p:cNvSpPr/>
          <p:nvPr>
            <p:custDataLst>
              <p:tags r:id="rId2"/>
            </p:custDataLst>
          </p:nvPr>
        </p:nvSpPr>
        <p:spPr>
          <a:xfrm rot="2700000">
            <a:off x="6833007" y="1061989"/>
            <a:ext cx="543902" cy="543902"/>
          </a:xfrm>
          <a:custGeom>
            <a:avLst/>
            <a:gdLst>
              <a:gd name="connsiteX0" fmla="*/ 95270 w 1266657"/>
              <a:gd name="connsiteY0" fmla="*/ 95268 h 1266657"/>
              <a:gd name="connsiteX1" fmla="*/ 72650 w 1266657"/>
              <a:gd name="connsiteY1" fmla="*/ 149877 h 1266657"/>
              <a:gd name="connsiteX2" fmla="*/ 72650 w 1266657"/>
              <a:gd name="connsiteY2" fmla="*/ 1116780 h 1266657"/>
              <a:gd name="connsiteX3" fmla="*/ 149878 w 1266657"/>
              <a:gd name="connsiteY3" fmla="*/ 1194008 h 1266657"/>
              <a:gd name="connsiteX4" fmla="*/ 1116781 w 1266657"/>
              <a:gd name="connsiteY4" fmla="*/ 1194008 h 1266657"/>
              <a:gd name="connsiteX5" fmla="*/ 1194009 w 1266657"/>
              <a:gd name="connsiteY5" fmla="*/ 1116780 h 1266657"/>
              <a:gd name="connsiteX6" fmla="*/ 1194010 w 1266657"/>
              <a:gd name="connsiteY6" fmla="*/ 149877 h 1266657"/>
              <a:gd name="connsiteX7" fmla="*/ 1116782 w 1266657"/>
              <a:gd name="connsiteY7" fmla="*/ 72649 h 1266657"/>
              <a:gd name="connsiteX8" fmla="*/ 149879 w 1266657"/>
              <a:gd name="connsiteY8" fmla="*/ 72649 h 1266657"/>
              <a:gd name="connsiteX9" fmla="*/ 95270 w 1266657"/>
              <a:gd name="connsiteY9" fmla="*/ 95268 h 1266657"/>
              <a:gd name="connsiteX10" fmla="*/ 25551 w 1266657"/>
              <a:gd name="connsiteY10" fmla="*/ 25550 h 1266657"/>
              <a:gd name="connsiteX11" fmla="*/ 87235 w 1266657"/>
              <a:gd name="connsiteY11" fmla="*/ 0 h 1266657"/>
              <a:gd name="connsiteX12" fmla="*/ 1179422 w 1266657"/>
              <a:gd name="connsiteY12" fmla="*/ 0 h 1266657"/>
              <a:gd name="connsiteX13" fmla="*/ 1266657 w 1266657"/>
              <a:gd name="connsiteY13" fmla="*/ 87235 h 1266657"/>
              <a:gd name="connsiteX14" fmla="*/ 1266657 w 1266657"/>
              <a:gd name="connsiteY14" fmla="*/ 1179422 h 1266657"/>
              <a:gd name="connsiteX15" fmla="*/ 1179422 w 1266657"/>
              <a:gd name="connsiteY15" fmla="*/ 1266657 h 1266657"/>
              <a:gd name="connsiteX16" fmla="*/ 87235 w 1266657"/>
              <a:gd name="connsiteY16" fmla="*/ 1266657 h 1266657"/>
              <a:gd name="connsiteX17" fmla="*/ 0 w 1266657"/>
              <a:gd name="connsiteY17" fmla="*/ 1179422 h 1266657"/>
              <a:gd name="connsiteX18" fmla="*/ 0 w 1266657"/>
              <a:gd name="connsiteY18" fmla="*/ 87235 h 1266657"/>
              <a:gd name="connsiteX19" fmla="*/ 25551 w 1266657"/>
              <a:gd name="connsiteY19" fmla="*/ 25550 h 126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66657" h="1266657">
                <a:moveTo>
                  <a:pt x="95270" y="95268"/>
                </a:moveTo>
                <a:cubicBezTo>
                  <a:pt x="81294" y="109244"/>
                  <a:pt x="72651" y="128551"/>
                  <a:pt x="72650" y="149877"/>
                </a:cubicBezTo>
                <a:lnTo>
                  <a:pt x="72650" y="1116780"/>
                </a:lnTo>
                <a:cubicBezTo>
                  <a:pt x="72650" y="1159432"/>
                  <a:pt x="107227" y="1194008"/>
                  <a:pt x="149878" y="1194008"/>
                </a:cubicBezTo>
                <a:lnTo>
                  <a:pt x="1116781" y="1194008"/>
                </a:lnTo>
                <a:cubicBezTo>
                  <a:pt x="1159434" y="1194008"/>
                  <a:pt x="1194009" y="1159432"/>
                  <a:pt x="1194009" y="1116780"/>
                </a:cubicBezTo>
                <a:lnTo>
                  <a:pt x="1194010" y="149877"/>
                </a:lnTo>
                <a:cubicBezTo>
                  <a:pt x="1194009" y="107225"/>
                  <a:pt x="1159433" y="72649"/>
                  <a:pt x="1116782" y="72649"/>
                </a:cubicBezTo>
                <a:lnTo>
                  <a:pt x="149879" y="72649"/>
                </a:lnTo>
                <a:cubicBezTo>
                  <a:pt x="128552" y="72649"/>
                  <a:pt x="109246" y="81293"/>
                  <a:pt x="95270" y="95268"/>
                </a:cubicBezTo>
                <a:close/>
                <a:moveTo>
                  <a:pt x="25551" y="25550"/>
                </a:moveTo>
                <a:cubicBezTo>
                  <a:pt x="41337" y="9764"/>
                  <a:pt x="63146" y="0"/>
                  <a:pt x="87235" y="0"/>
                </a:cubicBezTo>
                <a:lnTo>
                  <a:pt x="1179422" y="0"/>
                </a:lnTo>
                <a:cubicBezTo>
                  <a:pt x="1227601" y="0"/>
                  <a:pt x="1266657" y="39057"/>
                  <a:pt x="1266657" y="87235"/>
                </a:cubicBezTo>
                <a:lnTo>
                  <a:pt x="1266657" y="1179422"/>
                </a:lnTo>
                <a:cubicBezTo>
                  <a:pt x="1266657" y="1227601"/>
                  <a:pt x="1227601" y="1266657"/>
                  <a:pt x="1179422" y="1266657"/>
                </a:cubicBezTo>
                <a:lnTo>
                  <a:pt x="87235" y="1266657"/>
                </a:lnTo>
                <a:cubicBezTo>
                  <a:pt x="39057" y="1266657"/>
                  <a:pt x="0" y="1227601"/>
                  <a:pt x="0" y="1179422"/>
                </a:cubicBezTo>
                <a:lnTo>
                  <a:pt x="0" y="87235"/>
                </a:lnTo>
                <a:cubicBezTo>
                  <a:pt x="0" y="63146"/>
                  <a:pt x="9764" y="41337"/>
                  <a:pt x="25551" y="25550"/>
                </a:cubicBezTo>
                <a:close/>
              </a:path>
            </a:pathLst>
          </a:custGeom>
          <a:solidFill>
            <a:srgbClr val="4569CE"/>
          </a:solidFill>
          <a:ln w="12700">
            <a:noFill/>
          </a:ln>
          <a:effectLst>
            <a:outerShdw blurRad="1270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1505" y="1694815"/>
            <a:ext cx="3961130" cy="25533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4000" b="1" dirty="0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汇报完毕  </a:t>
            </a:r>
            <a:endParaRPr lang="en-US" altLang="zh-CN" sz="4000" b="1" spc="0" dirty="0">
              <a:solidFill>
                <a:srgbClr val="4569C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4000" b="1" dirty="0">
                <a:solidFill>
                  <a:srgbClr val="4569C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感谢聆听</a:t>
            </a:r>
            <a:endParaRPr lang="zh-CN" altLang="en-US" sz="4000" b="1" spc="0" dirty="0">
              <a:solidFill>
                <a:srgbClr val="4569C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zh-CN" altLang="en-US" sz="4000" b="1" i="1">
              <a:solidFill>
                <a:srgbClr val="4569C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2" grpId="0" animBg="1"/>
      <p:bldP spid="23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2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3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4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5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6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7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8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9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10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11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12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13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14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15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16.xml><?xml version="1.0" encoding="utf-8"?>
<p:tagLst xmlns:p="http://schemas.openxmlformats.org/presentationml/2006/main">
  <p:tag name="KSO_WM_DIAGRAM_VIRTUALLY_FRAME" val="{&quot;height&quot;:289.3486614173229,&quot;left&quot;:411.48685039370076,&quot;top&quot;:91.71822834645668,&quot;width&quot;:270.913188976378}"/>
</p:tagLst>
</file>

<file path=ppt/tags/tag17.xml><?xml version="1.0" encoding="utf-8"?>
<p:tagLst xmlns:p="http://schemas.openxmlformats.org/presentationml/2006/main">
  <p:tag name="ISLIDE.VECTOR" val="62a2317b-9172-4208-a2c4-87f6108c5a8e"/>
</p:tagLst>
</file>

<file path=ppt/tags/tag18.xml><?xml version="1.0" encoding="utf-8"?>
<p:tagLst xmlns:p="http://schemas.openxmlformats.org/presentationml/2006/main">
  <p:tag name="KSO_WM_DIAGRAM_VIRTUALLY_FRAME" val="{&quot;height&quot;:268.3385039370079,&quot;left&quot;:249.6,&quot;top&quot;:95.48748031496062,&quot;width&quot;:470.4}"/>
</p:tagLst>
</file>

<file path=ppt/tags/tag19.xml><?xml version="1.0" encoding="utf-8"?>
<p:tagLst xmlns:p="http://schemas.openxmlformats.org/presentationml/2006/main">
  <p:tag name="KSO_WM_DIAGRAM_VIRTUALLY_FRAME" val="{&quot;height&quot;:268.3385039370079,&quot;left&quot;:249.6,&quot;top&quot;:95.48748031496062,&quot;width&quot;:470.4}"/>
</p:tagLst>
</file>

<file path=ppt/tags/tag20.xml><?xml version="1.0" encoding="utf-8"?>
<p:tagLst xmlns:p="http://schemas.openxmlformats.org/presentationml/2006/main">
  <p:tag name="KSO_WM_DIAGRAM_VIRTUALLY_FRAME" val="{&quot;height&quot;:268.3385039370079,&quot;left&quot;:249.6,&quot;top&quot;:95.48748031496062,&quot;width&quot;:470.4}"/>
</p:tagLst>
</file>

<file path=ppt/tags/tag21.xml><?xml version="1.0" encoding="utf-8"?>
<p:tagLst xmlns:p="http://schemas.openxmlformats.org/presentationml/2006/main">
  <p:tag name="KSO_WM_DIAGRAM_VIRTUALLY_FRAME" val="{&quot;height&quot;:268.3385039370079,&quot;left&quot;:249.6,&quot;top&quot;:95.48748031496062,&quot;width&quot;:470.4}"/>
</p:tagLst>
</file>

<file path=ppt/tags/tag22.xml><?xml version="1.0" encoding="utf-8"?>
<p:tagLst xmlns:p="http://schemas.openxmlformats.org/presentationml/2006/main">
  <p:tag name="KSO_WM_DIAGRAM_VIRTUALLY_FRAME" val="{&quot;height&quot;:268.3385039370079,&quot;left&quot;:249.6,&quot;top&quot;:95.48748031496062,&quot;width&quot;:470.4}"/>
</p:tagLst>
</file>

<file path=ppt/tags/tag23.xml><?xml version="1.0" encoding="utf-8"?>
<p:tagLst xmlns:p="http://schemas.openxmlformats.org/presentationml/2006/main">
  <p:tag name="KSO_WM_DIAGRAM_VIRTUALLY_FRAME" val="{&quot;height&quot;:268.3385039370079,&quot;left&quot;:249.6,&quot;top&quot;:95.48748031496062,&quot;width&quot;:470.4}"/>
</p:tagLst>
</file>

<file path=ppt/tags/tag24.xml><?xml version="1.0" encoding="utf-8"?>
<p:tagLst xmlns:p="http://schemas.openxmlformats.org/presentationml/2006/main">
  <p:tag name="KSO_WM_DIAGRAM_VIRTUALLY_FRAME" val="{&quot;height&quot;:268.3385039370079,&quot;left&quot;:249.6,&quot;top&quot;:95.48748031496062,&quot;width&quot;:470.4}"/>
</p:tagLst>
</file>

<file path=ppt/tags/tag25.xml><?xml version="1.0" encoding="utf-8"?>
<p:tagLst xmlns:p="http://schemas.openxmlformats.org/presentationml/2006/main">
  <p:tag name="MH" val="20151208213513"/>
  <p:tag name="MH_LIBRARY" val="GRAPHIC"/>
  <p:tag name="MH_ORDER" val="7"/>
  <p:tag name="MH_TYPE" val="Other"/>
  <p:tag name="KSO_WM_DIAGRAM_VIRTUALLY_FRAME" val="{&quot;height&quot;:268.3385039370079,&quot;left&quot;:249.6,&quot;top&quot;:95.48748031496062,&quot;width&quot;:470.4}"/>
</p:tagLst>
</file>

<file path=ppt/tags/tag26.xml><?xml version="1.0" encoding="utf-8"?>
<p:tagLst xmlns:p="http://schemas.openxmlformats.org/presentationml/2006/main">
  <p:tag name="MH" val="20151208213513"/>
  <p:tag name="MH_LIBRARY" val="GRAPHIC"/>
  <p:tag name="MH_ORDER" val="8"/>
  <p:tag name="MH_TYPE" val="Other"/>
  <p:tag name="KSO_WM_DIAGRAM_VIRTUALLY_FRAME" val="{&quot;height&quot;:268.3385039370079,&quot;left&quot;:249.6,&quot;top&quot;:95.48748031496062,&quot;width&quot;:470.4}"/>
</p:tagLst>
</file>

<file path=ppt/tags/tag27.xml><?xml version="1.0" encoding="utf-8"?>
<p:tagLst xmlns:p="http://schemas.openxmlformats.org/presentationml/2006/main">
  <p:tag name="KSO_WM_DIAGRAM_VIRTUALLY_FRAME" val="{&quot;height&quot;:268.3385039370079,&quot;left&quot;:249.6,&quot;top&quot;:95.48748031496062,&quot;width&quot;:470.4}"/>
</p:tagLst>
</file>

<file path=ppt/tags/tag28.xml><?xml version="1.0" encoding="utf-8"?>
<p:tagLst xmlns:p="http://schemas.openxmlformats.org/presentationml/2006/main">
  <p:tag name="KSO_WM_DIAGRAM_VIRTUALLY_FRAME" val="{&quot;height&quot;:268.3385039370079,&quot;left&quot;:249.6,&quot;top&quot;:95.48748031496062,&quot;width&quot;:470.4}"/>
</p:tagLst>
</file>

<file path=ppt/tags/tag29.xml><?xml version="1.0" encoding="utf-8"?>
<p:tagLst xmlns:p="http://schemas.openxmlformats.org/presentationml/2006/main">
  <p:tag name="MH" val="20151208213513"/>
  <p:tag name="MH_LIBRARY" val="GRAPHIC"/>
  <p:tag name="MH_ORDER" val="7"/>
  <p:tag name="MH_TYPE" val="Other"/>
  <p:tag name="KSO_WM_DIAGRAM_VIRTUALLY_FRAME" val="{&quot;height&quot;:268.3385039370079,&quot;left&quot;:249.6,&quot;top&quot;:95.48748031496062,&quot;width&quot;:470.4}"/>
</p:tagLst>
</file>

<file path=ppt/tags/tag30.xml><?xml version="1.0" encoding="utf-8"?>
<p:tagLst xmlns:p="http://schemas.openxmlformats.org/presentationml/2006/main">
  <p:tag name="MH" val="20151208213513"/>
  <p:tag name="MH_LIBRARY" val="GRAPHIC"/>
  <p:tag name="MH_ORDER" val="8"/>
  <p:tag name="MH_TYPE" val="Other"/>
  <p:tag name="KSO_WM_DIAGRAM_VIRTUALLY_FRAME" val="{&quot;height&quot;:268.3385039370079,&quot;left&quot;:249.6,&quot;top&quot;:95.48748031496062,&quot;width&quot;:470.4}"/>
</p:tagLst>
</file>

<file path=ppt/tags/tag31.xml><?xml version="1.0" encoding="utf-8"?>
<p:tagLst xmlns:p="http://schemas.openxmlformats.org/presentationml/2006/main">
  <p:tag name="KSO_WM_DIAGRAM_VIRTUALLY_FRAME" val="{&quot;height&quot;:268.3385039370079,&quot;left&quot;:249.6,&quot;top&quot;:95.48748031496062,&quot;width&quot;:470.4}"/>
</p:tagLst>
</file>

<file path=ppt/tags/tag32.xml><?xml version="1.0" encoding="utf-8"?>
<p:tagLst xmlns:p="http://schemas.openxmlformats.org/presentationml/2006/main">
  <p:tag name="KSO_WM_DIAGRAM_VIRTUALLY_FRAME" val="{&quot;height&quot;:268.3385039370079,&quot;left&quot;:249.6,&quot;top&quot;:95.48748031496062,&quot;width&quot;:470.4}"/>
</p:tagLst>
</file>

<file path=ppt/tags/tag33.xml><?xml version="1.0" encoding="utf-8"?>
<p:tagLst xmlns:p="http://schemas.openxmlformats.org/presentationml/2006/main">
  <p:tag name="MH" val="20151208213513"/>
  <p:tag name="MH_LIBRARY" val="GRAPHIC"/>
  <p:tag name="MH_ORDER" val="7"/>
  <p:tag name="MH_TYPE" val="Other"/>
  <p:tag name="KSO_WM_DIAGRAM_VIRTUALLY_FRAME" val="{&quot;height&quot;:268.3385039370079,&quot;left&quot;:249.6,&quot;top&quot;:95.48748031496062,&quot;width&quot;:470.4}"/>
</p:tagLst>
</file>

<file path=ppt/tags/tag34.xml><?xml version="1.0" encoding="utf-8"?>
<p:tagLst xmlns:p="http://schemas.openxmlformats.org/presentationml/2006/main">
  <p:tag name="MH" val="20151208213513"/>
  <p:tag name="MH_LIBRARY" val="GRAPHIC"/>
  <p:tag name="MH_ORDER" val="8"/>
  <p:tag name="MH_TYPE" val="Other"/>
  <p:tag name="KSO_WM_DIAGRAM_VIRTUALLY_FRAME" val="{&quot;height&quot;:268.3385039370079,&quot;left&quot;:249.6,&quot;top&quot;:95.48748031496062,&quot;width&quot;:470.4}"/>
</p:tagLst>
</file>

<file path=ppt/tags/tag35.xml><?xml version="1.0" encoding="utf-8"?>
<p:tagLst xmlns:p="http://schemas.openxmlformats.org/presentationml/2006/main">
  <p:tag name="KSO_WM_DIAGRAM_VIRTUALLY_FRAME" val="{&quot;height&quot;:268.3385039370079,&quot;left&quot;:249.6,&quot;top&quot;:95.48748031496062,&quot;width&quot;:470.4}"/>
</p:tagLst>
</file>

<file path=ppt/tags/tag36.xml><?xml version="1.0" encoding="utf-8"?>
<p:tagLst xmlns:p="http://schemas.openxmlformats.org/presentationml/2006/main">
  <p:tag name="MH" val="20160203101803"/>
  <p:tag name="MH_LIBRARY" val="GRAPHIC"/>
  <p:tag name="MH_ORDER" val="2"/>
  <p:tag name="MH_TYPE" val="Other"/>
</p:tagLst>
</file>

<file path=ppt/tags/tag37.xml><?xml version="1.0" encoding="utf-8"?>
<p:tagLst xmlns:p="http://schemas.openxmlformats.org/presentationml/2006/main">
  <p:tag name="MH" val="20160203101803"/>
  <p:tag name="MH_LIBRARY" val="GRAPHIC"/>
  <p:tag name="MH_ORDER" val="1"/>
  <p:tag name="MH_TYPE" val="Title"/>
</p:tagLst>
</file>

<file path=ppt/tags/tag38.xml><?xml version="1.0" encoding="utf-8"?>
<p:tagLst xmlns:p="http://schemas.openxmlformats.org/presentationml/2006/main">
  <p:tag name="MH" val="20160203101803"/>
  <p:tag name="MH_LIBRARY" val="GRAPHIC"/>
  <p:tag name="MH_ORDER" val="2"/>
  <p:tag name="MH_TYPE" val="Other"/>
</p:tagLst>
</file>

<file path=ppt/tags/tag39.xml><?xml version="1.0" encoding="utf-8"?>
<p:tagLst xmlns:p="http://schemas.openxmlformats.org/presentationml/2006/main">
  <p:tag name="MH" val="20160203101803"/>
  <p:tag name="MH_LIBRARY" val="GRAPHIC"/>
  <p:tag name="MH_ORDER" val="1"/>
  <p:tag name="MH_TYPE" val="Title"/>
</p:tagLst>
</file>

<file path=ppt/tags/tag40.xml><?xml version="1.0" encoding="utf-8"?>
<p:tagLst xmlns:p="http://schemas.openxmlformats.org/presentationml/2006/main">
  <p:tag name="MH" val="20160203101803"/>
  <p:tag name="MH_LIBRARY" val="GRAPHIC"/>
  <p:tag name="MH_ORDER" val="2"/>
  <p:tag name="MH_TYPE" val="Other"/>
</p:tagLst>
</file>

<file path=ppt/tags/tag41.xml><?xml version="1.0" encoding="utf-8"?>
<p:tagLst xmlns:p="http://schemas.openxmlformats.org/presentationml/2006/main">
  <p:tag name="MH" val="20160203101803"/>
  <p:tag name="MH_LIBRARY" val="GRAPHIC"/>
  <p:tag name="MH_ORDER" val="1"/>
  <p:tag name="MH_TYPE" val="Title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1188</Words>
  <Application>WPS 演示</Application>
  <PresentationFormat>全屏显示(16:9)</PresentationFormat>
  <Paragraphs>99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4" baseType="lpstr">
      <vt:lpstr>Arial</vt:lpstr>
      <vt:lpstr>宋体</vt:lpstr>
      <vt:lpstr>Wingdings</vt:lpstr>
      <vt:lpstr>Arial Black</vt:lpstr>
      <vt:lpstr>思源黑体 CN Bold</vt:lpstr>
      <vt:lpstr>微软雅黑</vt:lpstr>
      <vt:lpstr>Segoe UI Light</vt:lpstr>
      <vt:lpstr>Impact</vt:lpstr>
      <vt:lpstr>Arial Unicode MS</vt:lpstr>
      <vt:lpstr>Calibri Light</vt:lpstr>
      <vt:lpstr>Calibri</vt:lpstr>
      <vt:lpstr>思源黑体 CN Medium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人力资源</dc:title>
  <dc:creator>第一PPT</dc:creator>
  <cp:keywords>www.1ppt.com</cp:keywords>
  <dc:description>www.1ppt.com</dc:description>
  <cp:lastModifiedBy>Administrator</cp:lastModifiedBy>
  <cp:revision>138</cp:revision>
  <dcterms:created xsi:type="dcterms:W3CDTF">2018-04-19T08:58:00Z</dcterms:created>
  <dcterms:modified xsi:type="dcterms:W3CDTF">2025-06-10T08:25:51Z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B32831770C8A4120922781E223D1677C_13</vt:lpwstr>
  </property>
  <property fmtid="{D5CDD505-2E9C-101B-9397-08002B2CF9AE}" pid="3" name="KSOProductBuildVer">
    <vt:lpwstr>2052-12.1.0.21541</vt:lpwstr>
  </property>
</Properties>
</file>