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17" r:id="rId1"/>
    <p:sldMasterId id="2147494154" r:id="rId2"/>
  </p:sldMasterIdLst>
  <p:notesMasterIdLst>
    <p:notesMasterId r:id="rId3"/>
  </p:notesMasterIdLst>
  <p:sldIdLst>
    <p:sldId id="5111" r:id="rId4"/>
    <p:sldId id="5116" r:id="rId5"/>
    <p:sldId id="5120" r:id="rId6"/>
    <p:sldId id="5123" r:id="rId7"/>
    <p:sldId id="5129" r:id="rId9"/>
    <p:sldId id="5132" r:id="rId10"/>
    <p:sldId id="5135" r:id="rId11"/>
    <p:sldId id="5138" r:id="rId12"/>
    <p:sldId id="5144" r:id="rId14"/>
    <p:sldId id="5147" r:id="rId15"/>
    <p:sldId id="5150" r:id="rId16"/>
    <p:sldId id="5153" r:id="rId17"/>
    <p:sldId id="5159" r:id="rId19"/>
    <p:sldId id="5162" r:id="rId20"/>
    <p:sldId id="5165" r:id="rId21"/>
    <p:sldId id="5168" r:id="rId22"/>
    <p:sldId id="5174" r:id="rId24"/>
    <p:sldId id="5177" r:id="rId25"/>
    <p:sldId id="5180" r:id="rId26"/>
    <p:sldId id="5183" r:id="rId27"/>
    <p:sldId id="5189" r:id="rId29"/>
    <p:sldId id="5192" r:id="rId30"/>
    <p:sldId id="5195" r:id="rId31"/>
    <p:sldId id="519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18" r:id="rId1"/>
    <p:sldLayoutId id="2147494119" r:id="rId2"/>
    <p:sldLayoutId id="2147494120" r:id="rId3"/>
    <p:sldLayoutId id="2147494121" r:id="rId4"/>
    <p:sldLayoutId id="2147494122" r:id="rId5"/>
    <p:sldLayoutId id="2147494123" r:id="rId6"/>
    <p:sldLayoutId id="2147494124" r:id="rId7"/>
    <p:sldLayoutId id="2147494125" r:id="rId8"/>
    <p:sldLayoutId id="2147494126" r:id="rId9"/>
    <p:sldLayoutId id="2147494127" r:id="rId10"/>
    <p:sldLayoutId id="21474941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55" r:id="rId1"/>
    <p:sldLayoutId id="2147494156" r:id="rId2"/>
    <p:sldLayoutId id="2147494157" r:id="rId3"/>
    <p:sldLayoutId id="2147494158" r:id="rId4"/>
    <p:sldLayoutId id="2147494159" r:id="rId5"/>
    <p:sldLayoutId id="2147494160" r:id="rId6"/>
    <p:sldLayoutId id="2147494161" r:id="rId7"/>
    <p:sldLayoutId id="2147494162" r:id="rId8"/>
    <p:sldLayoutId id="2147494163" r:id="rId9"/>
    <p:sldLayoutId id="2147494164" r:id="rId10"/>
    <p:sldLayoutId id="21474941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tags" Target="../tags/tag770.xml"/><Relationship Id="rId14" Type="http://schemas.openxmlformats.org/officeDocument/2006/relationships/tags" Target="../tags/tag771.xml"/><Relationship Id="rId15" Type="http://schemas.openxmlformats.org/officeDocument/2006/relationships/tags" Target="../tags/tag772.xml"/><Relationship Id="rId16" Type="http://schemas.openxmlformats.org/officeDocument/2006/relationships/tags" Target="../tags/tag773.xml"/><Relationship Id="rId17" Type="http://schemas.openxmlformats.org/officeDocument/2006/relationships/tags" Target="../tags/tag774.xml"/><Relationship Id="rId18" Type="http://schemas.openxmlformats.org/officeDocument/2006/relationships/tags" Target="../tags/tag775.xml"/><Relationship Id="rId19" Type="http://schemas.openxmlformats.org/officeDocument/2006/relationships/tags" Target="../tags/tag776.xml"/><Relationship Id="rId20" Type="http://schemas.openxmlformats.org/officeDocument/2006/relationships/tags" Target="../tags/tag77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tags" Target="../tags/tag811.xml"/><Relationship Id="rId5" Type="http://schemas.openxmlformats.org/officeDocument/2006/relationships/tags" Target="../tags/tag812.xml"/><Relationship Id="rId6" Type="http://schemas.openxmlformats.org/officeDocument/2006/relationships/tags" Target="../tags/tag813.xml"/><Relationship Id="rId7" Type="http://schemas.openxmlformats.org/officeDocument/2006/relationships/tags" Target="../tags/tag814.xml"/><Relationship Id="rId8" Type="http://schemas.openxmlformats.org/officeDocument/2006/relationships/tags" Target="../tags/tag815.xml"/><Relationship Id="rId9" Type="http://schemas.openxmlformats.org/officeDocument/2006/relationships/tags" Target="../tags/tag816.xml"/><Relationship Id="rId10" Type="http://schemas.openxmlformats.org/officeDocument/2006/relationships/tags" Target="../tags/tag817.xml"/><Relationship Id="rId11" Type="http://schemas.openxmlformats.org/officeDocument/2006/relationships/tags" Target="../tags/tag818.xml"/><Relationship Id="rId12" Type="http://schemas.openxmlformats.org/officeDocument/2006/relationships/tags" Target="../tags/tag819.xml"/><Relationship Id="rId13" Type="http://schemas.openxmlformats.org/officeDocument/2006/relationships/tags" Target="../tags/tag820.xml"/><Relationship Id="rId14" Type="http://schemas.openxmlformats.org/officeDocument/2006/relationships/tags" Target="../tags/tag821.xml"/><Relationship Id="rId15" Type="http://schemas.openxmlformats.org/officeDocument/2006/relationships/tags" Target="../tags/tag822.xml"/><Relationship Id="rId16" Type="http://schemas.openxmlformats.org/officeDocument/2006/relationships/tags" Target="../tags/tag823.xml"/><Relationship Id="rId17" Type="http://schemas.openxmlformats.org/officeDocument/2006/relationships/tags" Target="../tags/tag824.xml"/><Relationship Id="rId18" Type="http://schemas.openxmlformats.org/officeDocument/2006/relationships/tags" Target="../tags/tag825.xml"/><Relationship Id="rId19" Type="http://schemas.openxmlformats.org/officeDocument/2006/relationships/tags" Target="../tags/tag826.xml"/><Relationship Id="rId20" Type="http://schemas.openxmlformats.org/officeDocument/2006/relationships/tags" Target="../tags/tag827.xml"/><Relationship Id="rId21" Type="http://schemas.openxmlformats.org/officeDocument/2006/relationships/tags" Target="../tags/tag828.xml"/><Relationship Id="rId22" Type="http://schemas.openxmlformats.org/officeDocument/2006/relationships/tags" Target="../tags/tag829.xml"/><Relationship Id="rId23" Type="http://schemas.openxmlformats.org/officeDocument/2006/relationships/tags" Target="../tags/tag830.xml"/><Relationship Id="rId24" Type="http://schemas.openxmlformats.org/officeDocument/2006/relationships/tags" Target="../tags/tag831.xml"/><Relationship Id="rId25" Type="http://schemas.openxmlformats.org/officeDocument/2006/relationships/tags" Target="../tags/tag832.xml"/><Relationship Id="rId26" Type="http://schemas.openxmlformats.org/officeDocument/2006/relationships/tags" Target="../tags/tag833.xml"/><Relationship Id="rId27" Type="http://schemas.openxmlformats.org/officeDocument/2006/relationships/tags" Target="../tags/tag834.xml"/><Relationship Id="rId28" Type="http://schemas.openxmlformats.org/officeDocument/2006/relationships/tags" Target="../tags/tag835.xml"/><Relationship Id="rId29" Type="http://schemas.openxmlformats.org/officeDocument/2006/relationships/tags" Target="../tags/tag836.xml"/><Relationship Id="rId30" Type="http://schemas.openxmlformats.org/officeDocument/2006/relationships/tags" Target="../tags/tag837.xml"/><Relationship Id="rId3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8.xml"/><Relationship Id="rId2" Type="http://schemas.openxmlformats.org/officeDocument/2006/relationships/tags" Target="../tags/tag839.xml"/><Relationship Id="rId3" Type="http://schemas.openxmlformats.org/officeDocument/2006/relationships/tags" Target="../tags/tag840.xml"/><Relationship Id="rId4" Type="http://schemas.openxmlformats.org/officeDocument/2006/relationships/tags" Target="../tags/tag841.xml"/><Relationship Id="rId5" Type="http://schemas.openxmlformats.org/officeDocument/2006/relationships/tags" Target="../tags/tag842.xml"/><Relationship Id="rId6" Type="http://schemas.openxmlformats.org/officeDocument/2006/relationships/tags" Target="../tags/tag843.xml"/><Relationship Id="rId7" Type="http://schemas.openxmlformats.org/officeDocument/2006/relationships/tags" Target="../tags/tag844.xml"/><Relationship Id="rId8" Type="http://schemas.openxmlformats.org/officeDocument/2006/relationships/tags" Target="../tags/tag845.xml"/><Relationship Id="rId9" Type="http://schemas.openxmlformats.org/officeDocument/2006/relationships/tags" Target="../tags/tag846.xml"/><Relationship Id="rId10" Type="http://schemas.openxmlformats.org/officeDocument/2006/relationships/tags" Target="../tags/tag847.xml"/><Relationship Id="rId11" Type="http://schemas.openxmlformats.org/officeDocument/2006/relationships/tags" Target="../tags/tag848.xml"/><Relationship Id="rId12" Type="http://schemas.openxmlformats.org/officeDocument/2006/relationships/tags" Target="../tags/tag849.xml"/><Relationship Id="rId13" Type="http://schemas.openxmlformats.org/officeDocument/2006/relationships/tags" Target="../tags/tag850.xml"/><Relationship Id="rId14" Type="http://schemas.openxmlformats.org/officeDocument/2006/relationships/tags" Target="../tags/tag851.xml"/><Relationship Id="rId15" Type="http://schemas.openxmlformats.org/officeDocument/2006/relationships/tags" Target="../tags/tag852.xml"/><Relationship Id="rId16" Type="http://schemas.openxmlformats.org/officeDocument/2006/relationships/tags" Target="../tags/tag85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4.xml"/><Relationship Id="rId2" Type="http://schemas.openxmlformats.org/officeDocument/2006/relationships/tags" Target="../tags/tag855.xml"/><Relationship Id="rId3" Type="http://schemas.openxmlformats.org/officeDocument/2006/relationships/tags" Target="../tags/tag856.xml"/><Relationship Id="rId4" Type="http://schemas.openxmlformats.org/officeDocument/2006/relationships/tags" Target="../tags/tag857.xml"/><Relationship Id="rId5" Type="http://schemas.openxmlformats.org/officeDocument/2006/relationships/tags" Target="../tags/tag858.xml"/><Relationship Id="rId6" Type="http://schemas.openxmlformats.org/officeDocument/2006/relationships/tags" Target="../tags/tag859.xml"/><Relationship Id="rId7" Type="http://schemas.openxmlformats.org/officeDocument/2006/relationships/tags" Target="../tags/tag860.xml"/><Relationship Id="rId8" Type="http://schemas.openxmlformats.org/officeDocument/2006/relationships/tags" Target="../tags/tag861.xml"/><Relationship Id="rId9" Type="http://schemas.openxmlformats.org/officeDocument/2006/relationships/tags" Target="../tags/tag862.xml"/><Relationship Id="rId10" Type="http://schemas.openxmlformats.org/officeDocument/2006/relationships/tags" Target="../tags/tag863.xml"/><Relationship Id="rId11" Type="http://schemas.openxmlformats.org/officeDocument/2006/relationships/tags" Target="../tags/tag864.xml"/><Relationship Id="rId12" Type="http://schemas.openxmlformats.org/officeDocument/2006/relationships/tags" Target="../tags/tag8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6.xml"/><Relationship Id="rId2" Type="http://schemas.openxmlformats.org/officeDocument/2006/relationships/tags" Target="../tags/tag867.xml"/><Relationship Id="rId3" Type="http://schemas.openxmlformats.org/officeDocument/2006/relationships/tags" Target="../tags/tag86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tags" Target="../tags/tag877.xml"/><Relationship Id="rId6" Type="http://schemas.openxmlformats.org/officeDocument/2006/relationships/tags" Target="../tags/tag878.xml"/><Relationship Id="rId7" Type="http://schemas.openxmlformats.org/officeDocument/2006/relationships/tags" Target="../tags/tag879.xml"/><Relationship Id="rId8" Type="http://schemas.openxmlformats.org/officeDocument/2006/relationships/tags" Target="../tags/tag880.xml"/><Relationship Id="rId9" Type="http://schemas.openxmlformats.org/officeDocument/2006/relationships/tags" Target="../tags/tag881.xml"/><Relationship Id="rId10" Type="http://schemas.openxmlformats.org/officeDocument/2006/relationships/tags" Target="../tags/tag882.xml"/><Relationship Id="rId11" Type="http://schemas.openxmlformats.org/officeDocument/2006/relationships/tags" Target="../tags/tag883.xml"/><Relationship Id="rId12" Type="http://schemas.openxmlformats.org/officeDocument/2006/relationships/tags" Target="../tags/tag8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tags" Target="../tags/tag889.xml"/><Relationship Id="rId6" Type="http://schemas.openxmlformats.org/officeDocument/2006/relationships/tags" Target="../tags/tag890.xml"/><Relationship Id="rId7" Type="http://schemas.openxmlformats.org/officeDocument/2006/relationships/tags" Target="../tags/tag891.xml"/><Relationship Id="rId8" Type="http://schemas.openxmlformats.org/officeDocument/2006/relationships/tags" Target="../tags/tag892.xml"/><Relationship Id="rId9" Type="http://schemas.openxmlformats.org/officeDocument/2006/relationships/tags" Target="../tags/tag893.xml"/><Relationship Id="rId10" Type="http://schemas.openxmlformats.org/officeDocument/2006/relationships/tags" Target="../tags/tag894.xml"/><Relationship Id="rId11" Type="http://schemas.openxmlformats.org/officeDocument/2006/relationships/tags" Target="../tags/tag895.xml"/><Relationship Id="rId12" Type="http://schemas.openxmlformats.org/officeDocument/2006/relationships/tags" Target="../tags/tag8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7.xml"/><Relationship Id="rId2" Type="http://schemas.openxmlformats.org/officeDocument/2006/relationships/tags" Target="../tags/tag898.xml"/><Relationship Id="rId3" Type="http://schemas.openxmlformats.org/officeDocument/2006/relationships/tags" Target="../tags/tag89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tags" Target="../tags/tag904.xml"/><Relationship Id="rId6" Type="http://schemas.openxmlformats.org/officeDocument/2006/relationships/tags" Target="../tags/tag905.xml"/><Relationship Id="rId7" Type="http://schemas.openxmlformats.org/officeDocument/2006/relationships/tags" Target="../tags/tag906.xml"/><Relationship Id="rId8" Type="http://schemas.openxmlformats.org/officeDocument/2006/relationships/tags" Target="../tags/tag907.xml"/><Relationship Id="rId9" Type="http://schemas.openxmlformats.org/officeDocument/2006/relationships/tags" Target="../tags/tag908.xml"/><Relationship Id="rId10" Type="http://schemas.openxmlformats.org/officeDocument/2006/relationships/tags" Target="../tags/tag909.xml"/><Relationship Id="rId11" Type="http://schemas.openxmlformats.org/officeDocument/2006/relationships/tags" Target="../tags/tag910.xml"/><Relationship Id="rId12" Type="http://schemas.openxmlformats.org/officeDocument/2006/relationships/tags" Target="../tags/tag911.xml"/><Relationship Id="rId13" Type="http://schemas.openxmlformats.org/officeDocument/2006/relationships/tags" Target="../tags/tag912.xml"/><Relationship Id="rId14" Type="http://schemas.openxmlformats.org/officeDocument/2006/relationships/tags" Target="../tags/tag913.xml"/><Relationship Id="rId15" Type="http://schemas.openxmlformats.org/officeDocument/2006/relationships/tags" Target="../tags/tag914.xml"/><Relationship Id="rId16" Type="http://schemas.openxmlformats.org/officeDocument/2006/relationships/tags" Target="../tags/tag915.xml"/><Relationship Id="rId17" Type="http://schemas.openxmlformats.org/officeDocument/2006/relationships/tags" Target="../tags/tag916.xml"/><Relationship Id="rId18" Type="http://schemas.openxmlformats.org/officeDocument/2006/relationships/tags" Target="../tags/tag917.xml"/><Relationship Id="rId19" Type="http://schemas.openxmlformats.org/officeDocument/2006/relationships/tags" Target="../tags/tag918.xml"/><Relationship Id="rId20" Type="http://schemas.openxmlformats.org/officeDocument/2006/relationships/tags" Target="../tags/tag919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tags" Target="../tags/tag924.xml"/><Relationship Id="rId6" Type="http://schemas.openxmlformats.org/officeDocument/2006/relationships/tags" Target="../tags/tag925.xml"/><Relationship Id="rId7" Type="http://schemas.openxmlformats.org/officeDocument/2006/relationships/tags" Target="../tags/tag926.xml"/><Relationship Id="rId8" Type="http://schemas.openxmlformats.org/officeDocument/2006/relationships/tags" Target="../tags/tag927.xml"/><Relationship Id="rId9" Type="http://schemas.openxmlformats.org/officeDocument/2006/relationships/tags" Target="../tags/tag928.xml"/><Relationship Id="rId10" Type="http://schemas.openxmlformats.org/officeDocument/2006/relationships/tags" Target="../tags/tag929.xml"/><Relationship Id="rId11" Type="http://schemas.openxmlformats.org/officeDocument/2006/relationships/tags" Target="../tags/tag930.xml"/><Relationship Id="rId12" Type="http://schemas.openxmlformats.org/officeDocument/2006/relationships/tags" Target="../tags/tag93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tags" Target="../tags/tag943.xml"/><Relationship Id="rId13" Type="http://schemas.openxmlformats.org/officeDocument/2006/relationships/tags" Target="../tags/tag944.xml"/><Relationship Id="rId14" Type="http://schemas.openxmlformats.org/officeDocument/2006/relationships/tags" Target="../tags/tag945.xml"/><Relationship Id="rId15" Type="http://schemas.openxmlformats.org/officeDocument/2006/relationships/tags" Target="../tags/tag946.xml"/><Relationship Id="rId16" Type="http://schemas.openxmlformats.org/officeDocument/2006/relationships/tags" Target="../tags/tag947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IT行业工作总结与展望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IT行业工作总结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IT行业工作成果和收获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IT行业工作展望和计划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IT行业工作的建议和意见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IT行业工作总结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IT行业定义、分类和特点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行业发展历程：从计算机诞生到互联网普及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行业现状：市场规模、主要企业和产品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行业发展趋势：云计算、大数据、人工智能等新兴技术对行业的影响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行业主要问题和挑战</a:t>
            </a:r>
            <a:endParaRPr altLang="en-US" lang="zh-CN"/>
          </a:p>
        </p:txBody>
      </p:sp>
      <p:sp>
        <p:nvSpPr>
          <p:cNvPr id="1052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技术更新换代迅速，需要不断学习和适应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市场竞争激烈，需要提高产品质量和服务水平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人才短缺，需要加强人才培养和引进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信息安全问题日益突出，需要加强安全管理和防范措施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行业发展趋势和前景</a:t>
            </a:r>
            <a:endParaRPr altLang="en-US" lang="zh-CN"/>
          </a:p>
        </p:txBody>
      </p:sp>
      <p:sp>
        <p:nvSpPr>
          <p:cNvPr id="10523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云计算、大数据、人工智能等技术的快速发展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网络安全和数据保护的重要性日益凸显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3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未来IT行业将更加注重创新和可持续发展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数字化转型成为企业发展的必然趋势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IT行业工作成果和收获</a:t>
            </a:r>
            <a:endParaRPr altLang="en-US" lang="zh-CN"/>
          </a:p>
        </p:txBody>
      </p:sp>
      <p:sp>
        <p:nvSpPr>
          <p:cNvPr id="10526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个人或团队在IT行业的工作成果</a:t>
            </a:r>
            <a:endParaRPr altLang="en-US" lang="zh-CN"/>
          </a:p>
        </p:txBody>
      </p:sp>
      <p:sp>
        <p:nvSpPr>
          <p:cNvPr id="10534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完成了哪些项目或任务，取得了哪些成果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获得了哪些荣誉或奖项，得到了哪些认可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积累了哪些经验教训，对未来工作有哪些帮助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团队合作中，个人或团队成员有哪些成长和进步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个人或团队在IT行业的收获和成长</a:t>
            </a:r>
            <a:endParaRPr altLang="en-US" lang="zh-CN"/>
          </a:p>
        </p:txBody>
      </p:sp>
      <p:sp>
        <p:nvSpPr>
          <p:cNvPr id="10537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团队协作：学会与不同背景的同事合作，共同完成项目目标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技能提升：熟练掌握编程语言、工具和技术，具备解决复杂问题的能力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行业洞察：深入了解IT行业的发展趋势和市场需求，能够把握机会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职业发展：通过不断学习和实践，提升自己的职业素养和竞争力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个人或团队在IT行业的价值和贡献</a:t>
            </a:r>
            <a:endParaRPr altLang="en-US" lang="zh-CN"/>
          </a:p>
        </p:txBody>
      </p:sp>
      <p:sp>
        <p:nvSpPr>
          <p:cNvPr id="10540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解决了哪些技术难题，提高了工作效率和生产力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开发了哪些新的软件或系统，为行业带来了哪些创新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参与了哪些项目，获得了哪些荣誉和奖项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培养了哪些人才，为行业输送了哪些优秀人才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IT行业工作展望和计划</a:t>
            </a:r>
            <a:endParaRPr altLang="en-US" lang="zh-CN"/>
          </a:p>
        </p:txBody>
      </p:sp>
      <p:sp>
        <p:nvSpPr>
          <p:cNvPr id="10543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个人或团队在IT行业的未来展望和计划</a:t>
            </a:r>
            <a:endParaRPr altLang="en-US" lang="zh-CN"/>
          </a:p>
        </p:txBody>
      </p:sp>
      <p:sp>
        <p:nvSpPr>
          <p:cNvPr id="10550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0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0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51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51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51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提升技能和知识：不断学习和掌握新技术，提高个人或团队在IT行业的竞争力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社会责任和可持续发展：积极履行社会责任，推动IT行业的可持续发展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4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人才培养和团队建设：注重人才培养和团队建设，打造高效、协作的团队氛围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6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拓展业务领域：探索新的市场和业务机会，扩大业务范围和影响力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128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创新和研发：加强创新和研发能力，推动IT行业的技术进步和产品升级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IT行业未来的发展趋势和前景预测</a:t>
            </a:r>
            <a:endParaRPr altLang="en-US" lang="zh-CN"/>
          </a:p>
        </p:txBody>
      </p:sp>
      <p:sp>
        <p:nvSpPr>
          <p:cNvPr id="10554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物联网和智能家居市场的不断扩大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云计算和大数据技术的广泛应用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人工智能和机器学习技术的快速发展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4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网络安全和隐私保护的日益重视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个人或团队在IT行业的未来发展和提升方向</a:t>
            </a:r>
            <a:endParaRPr altLang="en-US" lang="zh-CN"/>
          </a:p>
        </p:txBody>
      </p:sp>
      <p:sp>
        <p:nvSpPr>
          <p:cNvPr id="10557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掌握新技术：不断学习新技术，保持竞争力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拓展业务领域：探索新的业务领域，扩大业务范围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提高团队协作能力：加强团队协作，提高工作效率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培养领导力：提升领导力，为团队发展做出贡献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IT行业工作的建议和意见</a:t>
            </a:r>
            <a:endParaRPr altLang="en-US" lang="zh-CN"/>
          </a:p>
        </p:txBody>
      </p:sp>
      <p:sp>
        <p:nvSpPr>
          <p:cNvPr id="10560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对IT行业的建议和意见</a:t>
            </a:r>
            <a:endParaRPr altLang="en-US" lang="zh-CN"/>
          </a:p>
        </p:txBody>
      </p:sp>
      <p:sp>
        <p:nvSpPr>
          <p:cNvPr id="10567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注重技术研发和创新：加大投入，鼓励创新，提高技术水平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加强人才培养和引进：培养高素质人才，引进优秀人才，提高行业整体素质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推动数字化转型：利用数字化技术提高工作效率，优化业务流程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7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加强行业合作与交流：加强企业间合作，共同推动行业发展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对个人或团队在IT行业的建议和意见</a:t>
            </a:r>
            <a:endParaRPr altLang="en-US" lang="zh-CN"/>
          </a:p>
        </p:txBody>
      </p:sp>
      <p:sp>
        <p:nvSpPr>
          <p:cNvPr id="10570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不断学习新技术：保持对新技术的学习和掌握，以适应行业的发展和变化。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注重团队合作：在IT行业中，团队合作至关重要，要注重与团队成员的沟通和协作。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关注行业动态：了解行业的发展趋势和最新动态，以便及时调整自己的工作方向和策略。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0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提高解决问题的能力：在IT行业中，遇到的问题复杂多样，要具备快速解决问题的能力。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0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1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对未来从业者的建议和意见</a:t>
            </a:r>
            <a:endParaRPr altLang="en-US" lang="zh-CN"/>
          </a:p>
        </p:txBody>
      </p:sp>
      <p:sp>
        <p:nvSpPr>
          <p:cNvPr id="10573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3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4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关注行业动态和趋势：了解行业的发展趋势和市场需求，能够更好地把握职业发展方向和机会。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4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保持创新思维：在IT行业中，创新是推动发展的重要动力，从业者需要具备创新思维和解决问题的能力。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4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不断学习和提升技能：IT行业技术更新迅速，从业者需要不断学习新技术和知识，提高自己的竞争力。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4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注重团队合作：IT项目通常需要多个团队成员协作完成，因此从业者需要具备良好的团队合作能力和沟通能力。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76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对IT行业工作的总结与回顾</a:t>
            </a:r>
            <a:endParaRPr altLang="en-US" lang="zh-CN"/>
          </a:p>
        </p:txBody>
      </p:sp>
      <p:sp>
        <p:nvSpPr>
          <p:cNvPr id="10584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行业现状与趋势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行业挑战与机遇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4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未来发展计划与目标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自身工作成果与不足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对未来IT行业发展的展望与期待</a:t>
            </a:r>
            <a:endParaRPr altLang="en-US" lang="zh-CN"/>
          </a:p>
        </p:txBody>
      </p:sp>
      <p:sp>
        <p:nvSpPr>
          <p:cNvPr id="10587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7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人工智能技术的进一步发展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7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7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云计算和大数据技术的广泛应用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7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7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物联网和智能家居的普及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7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7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7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区块链技术在IT行业的应用前景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7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对个人或团队在IT行业的未来发展与提升的期望与规划</a:t>
            </a:r>
            <a:endParaRPr altLang="en-US" lang="zh-CN"/>
          </a:p>
        </p:txBody>
      </p:sp>
      <p:sp>
        <p:nvSpPr>
          <p:cNvPr id="10590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增强团队协作：加强团队协作，提高个人或团队的协作能力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提升技术能力：不断学习和掌握新技术，提高个人或团队的技术水平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0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拓展业务领域：积极拓展新的业务领域，扩大个人或团队的业务范围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1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提升行业影响力：积极参与行业交流，提高个人或团队在行业中的影响力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9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39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0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0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9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5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2023-12-17T09:50:34Z</dcterms:created>
  <dcterms:modified xsi:type="dcterms:W3CDTF">2023-12-17T09:50:34Z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f782eee24add46e2a92b53f09a2d73a9_21</vt:lpwstr>
  </property>
</Properties>
</file>