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0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  <p:sldMasterId id="2147483679" r:id="rId11"/>
    <p:sldMasterId id="2147483681" r:id="rId12"/>
    <p:sldMasterId id="2147483683" r:id="rId13"/>
    <p:sldMasterId id="2147483685" r:id="rId14"/>
    <p:sldMasterId id="2147483687" r:id="rId15"/>
    <p:sldMasterId id="2147483689" r:id="rId16"/>
    <p:sldMasterId id="2147483691" r:id="rId17"/>
    <p:sldMasterId id="2147483693" r:id="rId18"/>
    <p:sldMasterId id="2147483695" r:id="rId19"/>
    <p:sldMasterId id="2147483697" r:id="rId20"/>
    <p:sldMasterId id="2147483699" r:id="rId21"/>
    <p:sldMasterId id="2147483701" r:id="rId22"/>
    <p:sldMasterId id="2147483703" r:id="rId23"/>
    <p:sldMasterId id="2147483705" r:id="rId24"/>
    <p:sldMasterId id="2147483707" r:id="rId25"/>
    <p:sldMasterId id="2147483709" r:id="rId26"/>
    <p:sldMasterId id="2147483711" r:id="rId27"/>
  </p:sldMasterIdLst>
  <p:sldIdLst>
    <p:sldId id="259" r:id="rId28"/>
    <p:sldId id="262" r:id="rId29"/>
    <p:sldId id="265" r:id="rId30"/>
    <p:sldId id="268" r:id="rId31"/>
    <p:sldId id="271" r:id="rId32"/>
    <p:sldId id="274" r:id="rId33"/>
    <p:sldId id="277" r:id="rId34"/>
    <p:sldId id="280" r:id="rId35"/>
    <p:sldId id="283" r:id="rId36"/>
    <p:sldId id="286" r:id="rId37"/>
    <p:sldId id="289" r:id="rId38"/>
    <p:sldId id="292" r:id="rId39"/>
    <p:sldId id="295" r:id="rId40"/>
    <p:sldId id="298" r:id="rId41"/>
    <p:sldId id="301" r:id="rId42"/>
    <p:sldId id="304" r:id="rId43"/>
    <p:sldId id="307" r:id="rId44"/>
    <p:sldId id="310" r:id="rId45"/>
    <p:sldId id="313" r:id="rId46"/>
    <p:sldId id="316" r:id="rId47"/>
    <p:sldId id="319" r:id="rId48"/>
    <p:sldId id="322" r:id="rId49"/>
    <p:sldId id="325" r:id="rId50"/>
    <p:sldId id="328" r:id="rId51"/>
    <p:sldId id="331" r:id="rId52"/>
    <p:sldId id="334" r:id="rId53"/>
  </p:sldIdLst>
  <p:sldSz cx="4470400" cy="5194300"/>
  <p:notesSz cx="6858000" cy="9144000"/>
  <p:custDataLst>
    <p:tags r:id="rId5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Master" Target="slideMasters/slideMaster11.xml" /><Relationship Id="rId12" Type="http://schemas.openxmlformats.org/officeDocument/2006/relationships/slideMaster" Target="slideMasters/slideMaster12.xml" /><Relationship Id="rId13" Type="http://schemas.openxmlformats.org/officeDocument/2006/relationships/slideMaster" Target="slideMasters/slideMaster13.xml" /><Relationship Id="rId14" Type="http://schemas.openxmlformats.org/officeDocument/2006/relationships/slideMaster" Target="slideMasters/slideMaster14.xml" /><Relationship Id="rId15" Type="http://schemas.openxmlformats.org/officeDocument/2006/relationships/slideMaster" Target="slideMasters/slideMaster15.xml" /><Relationship Id="rId16" Type="http://schemas.openxmlformats.org/officeDocument/2006/relationships/slideMaster" Target="slideMasters/slideMaster16.xml" /><Relationship Id="rId17" Type="http://schemas.openxmlformats.org/officeDocument/2006/relationships/slideMaster" Target="slideMasters/slideMaster17.xml" /><Relationship Id="rId18" Type="http://schemas.openxmlformats.org/officeDocument/2006/relationships/slideMaster" Target="slideMasters/slideMaster18.xml" /><Relationship Id="rId19" Type="http://schemas.openxmlformats.org/officeDocument/2006/relationships/slideMaster" Target="slideMasters/slideMaster19.xml" /><Relationship Id="rId2" Type="http://schemas.openxmlformats.org/officeDocument/2006/relationships/slideMaster" Target="slideMasters/slideMaster2.xml" /><Relationship Id="rId20" Type="http://schemas.openxmlformats.org/officeDocument/2006/relationships/slideMaster" Target="slideMasters/slideMaster20.xml" /><Relationship Id="rId21" Type="http://schemas.openxmlformats.org/officeDocument/2006/relationships/slideMaster" Target="slideMasters/slideMaster21.xml" /><Relationship Id="rId22" Type="http://schemas.openxmlformats.org/officeDocument/2006/relationships/slideMaster" Target="slideMasters/slideMaster22.xml" /><Relationship Id="rId23" Type="http://schemas.openxmlformats.org/officeDocument/2006/relationships/slideMaster" Target="slideMasters/slideMaster23.xml" /><Relationship Id="rId24" Type="http://schemas.openxmlformats.org/officeDocument/2006/relationships/slideMaster" Target="slideMasters/slideMaster24.xml" /><Relationship Id="rId25" Type="http://schemas.openxmlformats.org/officeDocument/2006/relationships/slideMaster" Target="slideMasters/slideMaster25.xml" /><Relationship Id="rId26" Type="http://schemas.openxmlformats.org/officeDocument/2006/relationships/slideMaster" Target="slideMasters/slideMaster26.xml" /><Relationship Id="rId27" Type="http://schemas.openxmlformats.org/officeDocument/2006/relationships/slideMaster" Target="slideMasters/slideMaster27.xml" /><Relationship Id="rId28" Type="http://schemas.openxmlformats.org/officeDocument/2006/relationships/slide" Target="slides/slide1.xml" /><Relationship Id="rId29" Type="http://schemas.openxmlformats.org/officeDocument/2006/relationships/slide" Target="slides/slide2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3.xml" /><Relationship Id="rId31" Type="http://schemas.openxmlformats.org/officeDocument/2006/relationships/slide" Target="slides/slide4.xml" /><Relationship Id="rId32" Type="http://schemas.openxmlformats.org/officeDocument/2006/relationships/slide" Target="slides/slide5.xml" /><Relationship Id="rId33" Type="http://schemas.openxmlformats.org/officeDocument/2006/relationships/slide" Target="slides/slide6.xml" /><Relationship Id="rId34" Type="http://schemas.openxmlformats.org/officeDocument/2006/relationships/slide" Target="slides/slide7.xml" /><Relationship Id="rId35" Type="http://schemas.openxmlformats.org/officeDocument/2006/relationships/slide" Target="slides/slide8.xml" /><Relationship Id="rId36" Type="http://schemas.openxmlformats.org/officeDocument/2006/relationships/slide" Target="slides/slide9.xml" /><Relationship Id="rId37" Type="http://schemas.openxmlformats.org/officeDocument/2006/relationships/slide" Target="slides/slide10.xml" /><Relationship Id="rId38" Type="http://schemas.openxmlformats.org/officeDocument/2006/relationships/slide" Target="slides/slide11.xml" /><Relationship Id="rId39" Type="http://schemas.openxmlformats.org/officeDocument/2006/relationships/slide" Target="slides/slide12.xml" /><Relationship Id="rId4" Type="http://schemas.openxmlformats.org/officeDocument/2006/relationships/slideMaster" Target="slideMasters/slideMaster4.xml" /><Relationship Id="rId40" Type="http://schemas.openxmlformats.org/officeDocument/2006/relationships/slide" Target="slides/slide13.xml" /><Relationship Id="rId41" Type="http://schemas.openxmlformats.org/officeDocument/2006/relationships/slide" Target="slides/slide14.xml" /><Relationship Id="rId42" Type="http://schemas.openxmlformats.org/officeDocument/2006/relationships/slide" Target="slides/slide15.xml" /><Relationship Id="rId43" Type="http://schemas.openxmlformats.org/officeDocument/2006/relationships/slide" Target="slides/slide16.xml" /><Relationship Id="rId44" Type="http://schemas.openxmlformats.org/officeDocument/2006/relationships/slide" Target="slides/slide17.xml" /><Relationship Id="rId45" Type="http://schemas.openxmlformats.org/officeDocument/2006/relationships/slide" Target="slides/slide18.xml" /><Relationship Id="rId46" Type="http://schemas.openxmlformats.org/officeDocument/2006/relationships/slide" Target="slides/slide19.xml" /><Relationship Id="rId47" Type="http://schemas.openxmlformats.org/officeDocument/2006/relationships/slide" Target="slides/slide20.xml" /><Relationship Id="rId48" Type="http://schemas.openxmlformats.org/officeDocument/2006/relationships/slide" Target="slides/slide21.xml" /><Relationship Id="rId49" Type="http://schemas.openxmlformats.org/officeDocument/2006/relationships/slide" Target="slides/slide22.xml" /><Relationship Id="rId5" Type="http://schemas.openxmlformats.org/officeDocument/2006/relationships/slideMaster" Target="slideMasters/slideMaster5.xml" /><Relationship Id="rId50" Type="http://schemas.openxmlformats.org/officeDocument/2006/relationships/slide" Target="slides/slide23.xml" /><Relationship Id="rId51" Type="http://schemas.openxmlformats.org/officeDocument/2006/relationships/slide" Target="slides/slide24.xml" /><Relationship Id="rId52" Type="http://schemas.openxmlformats.org/officeDocument/2006/relationships/slide" Target="slides/slide25.xml" /><Relationship Id="rId53" Type="http://schemas.openxmlformats.org/officeDocument/2006/relationships/slide" Target="slides/slide26.xml" /><Relationship Id="rId54" Type="http://schemas.openxmlformats.org/officeDocument/2006/relationships/tags" Target="tags/tag1.xml" /><Relationship Id="rId55" Type="http://schemas.openxmlformats.org/officeDocument/2006/relationships/presProps" Target="presProps.xml" /><Relationship Id="rId56" Type="http://schemas.openxmlformats.org/officeDocument/2006/relationships/viewProps" Target="viewProps.xml" /><Relationship Id="rId57" Type="http://schemas.openxmlformats.org/officeDocument/2006/relationships/theme" Target="theme/theme1.xml" /><Relationship Id="rId58" Type="http://schemas.openxmlformats.org/officeDocument/2006/relationships/tableStyles" Target="tableStyles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4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5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6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7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9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0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1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4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5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6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3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7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94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1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64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8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44645C-D4F1-45EB-AAEC-4369F5B08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FA81B-960D-4D53-A1E9-4E27727E0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195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978">
                <a:solidFill>
                  <a:schemeClr val="tx1">
                    <a:tint val="75000"/>
                  </a:schemeClr>
                </a:solidFill>
              </a:defRPr>
            </a:lvl1pPr>
            <a:lvl2pPr marL="22352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2pPr>
            <a:lvl3pPr marL="447040" indent="0">
              <a:buNone/>
              <a:defRPr sz="782">
                <a:solidFill>
                  <a:schemeClr val="tx1">
                    <a:tint val="75000"/>
                  </a:schemeClr>
                </a:solidFill>
              </a:defRPr>
            </a:lvl3pPr>
            <a:lvl4pPr marL="670560" indent="0">
              <a:buNone/>
              <a:defRPr sz="684">
                <a:solidFill>
                  <a:schemeClr val="tx1">
                    <a:tint val="75000"/>
                  </a:schemeClr>
                </a:solidFill>
              </a:defRPr>
            </a:lvl4pPr>
            <a:lvl5pPr marL="894080" indent="0">
              <a:buNone/>
              <a:defRPr sz="684">
                <a:solidFill>
                  <a:schemeClr val="tx1">
                    <a:tint val="75000"/>
                  </a:schemeClr>
                </a:solidFill>
              </a:defRPr>
            </a:lvl5pPr>
            <a:lvl6pPr marL="1117600" indent="0">
              <a:buNone/>
              <a:defRPr sz="684">
                <a:solidFill>
                  <a:schemeClr val="tx1">
                    <a:tint val="75000"/>
                  </a:schemeClr>
                </a:solidFill>
              </a:defRPr>
            </a:lvl6pPr>
            <a:lvl7pPr marL="1341120" indent="0">
              <a:buNone/>
              <a:defRPr sz="684">
                <a:solidFill>
                  <a:schemeClr val="tx1">
                    <a:tint val="75000"/>
                  </a:schemeClr>
                </a:solidFill>
              </a:defRPr>
            </a:lvl7pPr>
            <a:lvl8pPr marL="1564640" indent="0">
              <a:buNone/>
              <a:defRPr sz="684">
                <a:solidFill>
                  <a:schemeClr val="tx1">
                    <a:tint val="75000"/>
                  </a:schemeClr>
                </a:solidFill>
              </a:defRPr>
            </a:lvl8pPr>
            <a:lvl9pPr marL="1788160" indent="0">
              <a:buNone/>
              <a:defRPr sz="6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CFF5D0-960A-44F9-A242-FE40C69FB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1369"/>
            </a:lvl1pPr>
            <a:lvl2pPr>
              <a:defRPr sz="1173"/>
            </a:lvl2pPr>
            <a:lvl3pPr>
              <a:defRPr sz="978"/>
            </a:lvl3pPr>
            <a:lvl4pPr>
              <a:defRPr sz="880"/>
            </a:lvl4pPr>
            <a:lvl5pPr>
              <a:defRPr sz="880"/>
            </a:lvl5pPr>
            <a:lvl6pPr>
              <a:defRPr sz="880"/>
            </a:lvl6pPr>
            <a:lvl7pPr>
              <a:defRPr sz="880"/>
            </a:lvl7pPr>
            <a:lvl8pPr>
              <a:defRPr sz="880"/>
            </a:lvl8pPr>
            <a:lvl9pPr>
              <a:defRPr sz="88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369"/>
            </a:lvl1pPr>
            <a:lvl2pPr>
              <a:defRPr sz="1173"/>
            </a:lvl2pPr>
            <a:lvl3pPr>
              <a:defRPr sz="978"/>
            </a:lvl3pPr>
            <a:lvl4pPr>
              <a:defRPr sz="880"/>
            </a:lvl4pPr>
            <a:lvl5pPr>
              <a:defRPr sz="880"/>
            </a:lvl5pPr>
            <a:lvl6pPr>
              <a:defRPr sz="880"/>
            </a:lvl6pPr>
            <a:lvl7pPr>
              <a:defRPr sz="880"/>
            </a:lvl7pPr>
            <a:lvl8pPr>
              <a:defRPr sz="880"/>
            </a:lvl8pPr>
            <a:lvl9pPr>
              <a:defRPr sz="88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10A64B-5650-4B17-9630-83ABA81BE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173" b="1"/>
            </a:lvl1pPr>
            <a:lvl2pPr marL="223520" indent="0">
              <a:buNone/>
              <a:defRPr sz="978" b="1"/>
            </a:lvl2pPr>
            <a:lvl3pPr marL="447040" indent="0">
              <a:buNone/>
              <a:defRPr sz="880" b="1"/>
            </a:lvl3pPr>
            <a:lvl4pPr marL="670560" indent="0">
              <a:buNone/>
              <a:defRPr sz="782" b="1"/>
            </a:lvl4pPr>
            <a:lvl5pPr marL="894080" indent="0">
              <a:buNone/>
              <a:defRPr sz="782" b="1"/>
            </a:lvl5pPr>
            <a:lvl6pPr marL="1117600" indent="0">
              <a:buNone/>
              <a:defRPr sz="782" b="1"/>
            </a:lvl6pPr>
            <a:lvl7pPr marL="1341120" indent="0">
              <a:buNone/>
              <a:defRPr sz="782" b="1"/>
            </a:lvl7pPr>
            <a:lvl8pPr marL="1564640" indent="0">
              <a:buNone/>
              <a:defRPr sz="782" b="1"/>
            </a:lvl8pPr>
            <a:lvl9pPr marL="1788160" indent="0">
              <a:buNone/>
              <a:defRPr sz="78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173"/>
            </a:lvl1pPr>
            <a:lvl2pPr>
              <a:defRPr sz="978"/>
            </a:lvl2pPr>
            <a:lvl3pPr>
              <a:defRPr sz="880"/>
            </a:lvl3pPr>
            <a:lvl4pPr>
              <a:defRPr sz="782"/>
            </a:lvl4pPr>
            <a:lvl5pPr>
              <a:defRPr sz="782"/>
            </a:lvl5pPr>
            <a:lvl6pPr>
              <a:defRPr sz="782"/>
            </a:lvl6pPr>
            <a:lvl7pPr>
              <a:defRPr sz="782"/>
            </a:lvl7pPr>
            <a:lvl8pPr>
              <a:defRPr sz="782"/>
            </a:lvl8pPr>
            <a:lvl9pPr>
              <a:defRPr sz="78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173" b="1"/>
            </a:lvl1pPr>
            <a:lvl2pPr marL="223520" indent="0">
              <a:buNone/>
              <a:defRPr sz="978" b="1"/>
            </a:lvl2pPr>
            <a:lvl3pPr marL="447040" indent="0">
              <a:buNone/>
              <a:defRPr sz="880" b="1"/>
            </a:lvl3pPr>
            <a:lvl4pPr marL="670560" indent="0">
              <a:buNone/>
              <a:defRPr sz="782" b="1"/>
            </a:lvl4pPr>
            <a:lvl5pPr marL="894080" indent="0">
              <a:buNone/>
              <a:defRPr sz="782" b="1"/>
            </a:lvl5pPr>
            <a:lvl6pPr marL="1117600" indent="0">
              <a:buNone/>
              <a:defRPr sz="782" b="1"/>
            </a:lvl6pPr>
            <a:lvl7pPr marL="1341120" indent="0">
              <a:buNone/>
              <a:defRPr sz="782" b="1"/>
            </a:lvl7pPr>
            <a:lvl8pPr marL="1564640" indent="0">
              <a:buNone/>
              <a:defRPr sz="782" b="1"/>
            </a:lvl8pPr>
            <a:lvl9pPr marL="1788160" indent="0">
              <a:buNone/>
              <a:defRPr sz="78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173"/>
            </a:lvl1pPr>
            <a:lvl2pPr>
              <a:defRPr sz="978"/>
            </a:lvl2pPr>
            <a:lvl3pPr>
              <a:defRPr sz="880"/>
            </a:lvl3pPr>
            <a:lvl4pPr>
              <a:defRPr sz="782"/>
            </a:lvl4pPr>
            <a:lvl5pPr>
              <a:defRPr sz="782"/>
            </a:lvl5pPr>
            <a:lvl6pPr>
              <a:defRPr sz="782"/>
            </a:lvl6pPr>
            <a:lvl7pPr>
              <a:defRPr sz="782"/>
            </a:lvl7pPr>
            <a:lvl8pPr>
              <a:defRPr sz="782"/>
            </a:lvl8pPr>
            <a:lvl9pPr>
              <a:defRPr sz="78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405F9D-D6BD-4517-B7DD-FD55EDDF2A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2526BE-EBB1-4E35-BA6C-98A731D70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2614AA-73D9-496A-B6BB-A9253A573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9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564"/>
            </a:lvl1pPr>
            <a:lvl2pPr>
              <a:defRPr sz="1369"/>
            </a:lvl2pPr>
            <a:lvl3pPr>
              <a:defRPr sz="1173"/>
            </a:lvl3pPr>
            <a:lvl4pPr>
              <a:defRPr sz="978"/>
            </a:lvl4pPr>
            <a:lvl5pPr>
              <a:defRPr sz="978"/>
            </a:lvl5pPr>
            <a:lvl6pPr>
              <a:defRPr sz="978"/>
            </a:lvl6pPr>
            <a:lvl7pPr>
              <a:defRPr sz="978"/>
            </a:lvl7pPr>
            <a:lvl8pPr>
              <a:defRPr sz="978"/>
            </a:lvl8pPr>
            <a:lvl9pPr>
              <a:defRPr sz="97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684"/>
            </a:lvl1pPr>
            <a:lvl2pPr marL="223520" indent="0">
              <a:buNone/>
              <a:defRPr sz="587"/>
            </a:lvl2pPr>
            <a:lvl3pPr marL="447040" indent="0">
              <a:buNone/>
              <a:defRPr sz="489"/>
            </a:lvl3pPr>
            <a:lvl4pPr marL="670560" indent="0">
              <a:buNone/>
              <a:defRPr sz="440"/>
            </a:lvl4pPr>
            <a:lvl5pPr marL="894080" indent="0">
              <a:buNone/>
              <a:defRPr sz="440"/>
            </a:lvl5pPr>
            <a:lvl6pPr marL="1117600" indent="0">
              <a:buNone/>
              <a:defRPr sz="440"/>
            </a:lvl6pPr>
            <a:lvl7pPr marL="1341120" indent="0">
              <a:buNone/>
              <a:defRPr sz="440"/>
            </a:lvl7pPr>
            <a:lvl8pPr marL="1564640" indent="0">
              <a:buNone/>
              <a:defRPr sz="440"/>
            </a:lvl8pPr>
            <a:lvl9pPr marL="1788160" indent="0">
              <a:buNone/>
              <a:defRPr sz="44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1AFD68-AD1B-415C-B812-8BC3C5E76C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9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1564"/>
            </a:lvl1pPr>
            <a:lvl2pPr marL="223520" indent="0">
              <a:buNone/>
              <a:defRPr sz="1369"/>
            </a:lvl2pPr>
            <a:lvl3pPr marL="447040" indent="0">
              <a:buNone/>
              <a:defRPr sz="1173"/>
            </a:lvl3pPr>
            <a:lvl4pPr marL="670560" indent="0">
              <a:buNone/>
              <a:defRPr sz="978"/>
            </a:lvl4pPr>
            <a:lvl5pPr marL="894080" indent="0">
              <a:buNone/>
              <a:defRPr sz="978"/>
            </a:lvl5pPr>
            <a:lvl6pPr marL="1117600" indent="0">
              <a:buNone/>
              <a:defRPr sz="978"/>
            </a:lvl6pPr>
            <a:lvl7pPr marL="1341120" indent="0">
              <a:buNone/>
              <a:defRPr sz="978"/>
            </a:lvl7pPr>
            <a:lvl8pPr marL="1564640" indent="0">
              <a:buNone/>
              <a:defRPr sz="978"/>
            </a:lvl8pPr>
            <a:lvl9pPr marL="1788160" indent="0">
              <a:buNone/>
              <a:defRPr sz="97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684"/>
            </a:lvl1pPr>
            <a:lvl2pPr marL="223520" indent="0">
              <a:buNone/>
              <a:defRPr sz="587"/>
            </a:lvl2pPr>
            <a:lvl3pPr marL="447040" indent="0">
              <a:buNone/>
              <a:defRPr sz="489"/>
            </a:lvl3pPr>
            <a:lvl4pPr marL="670560" indent="0">
              <a:buNone/>
              <a:defRPr sz="440"/>
            </a:lvl4pPr>
            <a:lvl5pPr marL="894080" indent="0">
              <a:buNone/>
              <a:defRPr sz="440"/>
            </a:lvl5pPr>
            <a:lvl6pPr marL="1117600" indent="0">
              <a:buNone/>
              <a:defRPr sz="440"/>
            </a:lvl6pPr>
            <a:lvl7pPr marL="1341120" indent="0">
              <a:buNone/>
              <a:defRPr sz="440"/>
            </a:lvl7pPr>
            <a:lvl8pPr marL="1564640" indent="0">
              <a:buNone/>
              <a:defRPr sz="440"/>
            </a:lvl8pPr>
            <a:lvl9pPr marL="1788160" indent="0">
              <a:buNone/>
              <a:defRPr sz="44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B39C01-00EA-4A88-BFBA-C1D92F42F2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1E09C0-6793-490E-8A0B-4C2806EB4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866FBB-FC59-4B65-A9BE-47760AD96F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6593" y="427735"/>
            <a:ext cx="6778679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6593" y="2459482"/>
            <a:ext cx="6778679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6593" y="9944862"/>
            <a:ext cx="1732328" cy="273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0835" y="9944862"/>
            <a:ext cx="2410196" cy="273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22943" y="9944862"/>
            <a:ext cx="1732328" cy="273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6593" y="427735"/>
            <a:ext cx="6778679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6593" y="2459482"/>
            <a:ext cx="6778679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6593" y="9944862"/>
            <a:ext cx="1732328" cy="273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0835" y="9944862"/>
            <a:ext cx="2410196" cy="273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22943" y="9944862"/>
            <a:ext cx="1732328" cy="273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6593" y="427735"/>
            <a:ext cx="6778679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6593" y="2459482"/>
            <a:ext cx="6778679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6593" y="9944862"/>
            <a:ext cx="1732328" cy="273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0835" y="9944862"/>
            <a:ext cx="2410196" cy="273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22943" y="9944862"/>
            <a:ext cx="1732328" cy="273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6593" y="427735"/>
            <a:ext cx="6778679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6593" y="2459482"/>
            <a:ext cx="6778679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6593" y="9944862"/>
            <a:ext cx="1732328" cy="273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0835" y="9944862"/>
            <a:ext cx="2410196" cy="273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22943" y="9944862"/>
            <a:ext cx="1732328" cy="273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6593" y="427735"/>
            <a:ext cx="6778679" cy="27432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6593" y="2459482"/>
            <a:ext cx="6778679" cy="137160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6593" y="9944862"/>
            <a:ext cx="1732328" cy="273541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560835" y="9944862"/>
            <a:ext cx="2410196" cy="273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22943" y="9944862"/>
            <a:ext cx="1732328" cy="27354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_rels/slideMaster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heme" Target="../theme/theme11.xml" /></Relationships>
</file>

<file path=ppt/slideMasters/_rels/slideMaster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12.xml" /></Relationships>
</file>

<file path=ppt/slideMasters/_rels/slideMaster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heme" Target="../theme/theme13.xml" /></Relationships>
</file>

<file path=ppt/slideMasters/_rels/slideMaster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" Target="../theme/theme14.xml" /></Relationships>
</file>

<file path=ppt/slideMasters/_rels/slideMaster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theme" Target="../theme/theme15.xml" /></Relationships>
</file>

<file path=ppt/slideMasters/_rels/slideMaster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theme" Target="../theme/theme16.xml" /></Relationships>
</file>

<file path=ppt/slideMasters/_rels/slideMaster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theme" Target="../theme/theme17.xml" /></Relationships>
</file>

<file path=ppt/slideMasters/_rels/slideMaster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theme" Target="../theme/theme18.xml" /></Relationships>
</file>

<file path=ppt/slideMasters/_rels/slideMaster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theme" Target="../theme/theme19.xml" /></Relationships>
</file>

<file path=ppt/slideMasters/_rels/slideMaster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theme" Target="../theme/theme20.xml" /></Relationships>
</file>

<file path=ppt/slideMasters/_rels/slideMaster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theme" Target="../theme/theme21.xml" /></Relationships>
</file>

<file path=ppt/slideMasters/_rels/slideMaster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heme" Target="../theme/theme22.xml" /></Relationships>
</file>

<file path=ppt/slideMasters/_rels/slideMaster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theme" Target="../theme/theme23.xml" /></Relationships>
</file>

<file path=ppt/slideMasters/_rels/slideMaster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theme" Target="../theme/theme24.xml" /></Relationships>
</file>

<file path=ppt/slideMasters/_rels/slideMaster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theme" Target="../theme/theme25.xml" /></Relationships>
</file>

<file path=ppt/slideMasters/_rels/slideMaster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theme" Target="../theme/theme26.xml" /></Relationships>
</file>

<file path=ppt/slideMasters/_rels/slideMaster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theme" Target="../theme/theme2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520" y="208013"/>
            <a:ext cx="4023360" cy="865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520" y="1212003"/>
            <a:ext cx="4023360" cy="3427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3520" y="4814347"/>
            <a:ext cx="1043093" cy="276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7387" y="4814347"/>
            <a:ext cx="1415627" cy="276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03786" y="4814347"/>
            <a:ext cx="1043093" cy="276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447040" rtl="0" eaLnBrk="1" latinLnBrk="0" hangingPunct="1">
        <a:spcBef>
          <a:spcPct val="0"/>
        </a:spcBef>
        <a:buNone/>
        <a:defRPr sz="21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640" indent="-167640" algn="l" defTabSz="447040" rtl="0" eaLnBrk="1" latinLnBrk="0" hangingPunct="1">
        <a:spcBef>
          <a:spcPct val="20000"/>
        </a:spcBef>
        <a:buFont typeface="Arial" pitchFamily="34" charset="0"/>
        <a:buChar char="•"/>
        <a:defRPr sz="1564" kern="1200">
          <a:solidFill>
            <a:schemeClr val="tx1"/>
          </a:solidFill>
          <a:latin typeface="+mn-lt"/>
          <a:ea typeface="+mn-ea"/>
          <a:cs typeface="+mn-cs"/>
        </a:defRPr>
      </a:lvl1pPr>
      <a:lvl2pPr marL="363220" indent="-139700" algn="l" defTabSz="447040" rtl="0" eaLnBrk="1" latinLnBrk="0" hangingPunct="1">
        <a:spcBef>
          <a:spcPct val="20000"/>
        </a:spcBef>
        <a:buFont typeface="Arial" pitchFamily="34" charset="0"/>
        <a:buChar char="–"/>
        <a:defRPr sz="1369" kern="1200">
          <a:solidFill>
            <a:schemeClr val="tx1"/>
          </a:solidFill>
          <a:latin typeface="+mn-lt"/>
          <a:ea typeface="+mn-ea"/>
          <a:cs typeface="+mn-cs"/>
        </a:defRPr>
      </a:lvl2pPr>
      <a:lvl3pPr marL="558800" indent="-111760" algn="l" defTabSz="447040" rtl="0" eaLnBrk="1" latinLnBrk="0" hangingPunct="1">
        <a:spcBef>
          <a:spcPct val="20000"/>
        </a:spcBef>
        <a:buFont typeface="Arial" pitchFamily="34" charset="0"/>
        <a:buChar char="•"/>
        <a:defRPr sz="1173" kern="1200">
          <a:solidFill>
            <a:schemeClr val="tx1"/>
          </a:solidFill>
          <a:latin typeface="+mn-lt"/>
          <a:ea typeface="+mn-ea"/>
          <a:cs typeface="+mn-cs"/>
        </a:defRPr>
      </a:lvl3pPr>
      <a:lvl4pPr marL="782320" indent="-111760" algn="l" defTabSz="447040" rtl="0" eaLnBrk="1" latinLnBrk="0" hangingPunct="1">
        <a:spcBef>
          <a:spcPct val="20000"/>
        </a:spcBef>
        <a:buFont typeface="Arial" pitchFamily="34" charset="0"/>
        <a:buChar char="–"/>
        <a:defRPr sz="978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111760" algn="l" defTabSz="447040" rtl="0" eaLnBrk="1" latinLnBrk="0" hangingPunct="1">
        <a:spcBef>
          <a:spcPct val="20000"/>
        </a:spcBef>
        <a:buFont typeface="Arial" pitchFamily="34" charset="0"/>
        <a:buChar char="»"/>
        <a:defRPr sz="978" kern="1200">
          <a:solidFill>
            <a:schemeClr val="tx1"/>
          </a:solidFill>
          <a:latin typeface="+mn-lt"/>
          <a:ea typeface="+mn-ea"/>
          <a:cs typeface="+mn-cs"/>
        </a:defRPr>
      </a:lvl5pPr>
      <a:lvl6pPr marL="1229360" indent="-111760" algn="l" defTabSz="447040" rtl="0" eaLnBrk="1" latinLnBrk="0" hangingPunct="1">
        <a:spcBef>
          <a:spcPct val="20000"/>
        </a:spcBef>
        <a:buFont typeface="Arial" pitchFamily="34" charset="0"/>
        <a:buChar char="•"/>
        <a:defRPr sz="978" kern="1200">
          <a:solidFill>
            <a:schemeClr val="tx1"/>
          </a:solidFill>
          <a:latin typeface="+mn-lt"/>
          <a:ea typeface="+mn-ea"/>
          <a:cs typeface="+mn-cs"/>
        </a:defRPr>
      </a:lvl6pPr>
      <a:lvl7pPr marL="1452880" indent="-111760" algn="l" defTabSz="447040" rtl="0" eaLnBrk="1" latinLnBrk="0" hangingPunct="1">
        <a:spcBef>
          <a:spcPct val="20000"/>
        </a:spcBef>
        <a:buFont typeface="Arial" pitchFamily="34" charset="0"/>
        <a:buChar char="•"/>
        <a:defRPr sz="978" kern="1200">
          <a:solidFill>
            <a:schemeClr val="tx1"/>
          </a:solidFill>
          <a:latin typeface="+mn-lt"/>
          <a:ea typeface="+mn-ea"/>
          <a:cs typeface="+mn-cs"/>
        </a:defRPr>
      </a:lvl7pPr>
      <a:lvl8pPr marL="1676400" indent="-111760" algn="l" defTabSz="447040" rtl="0" eaLnBrk="1" latinLnBrk="0" hangingPunct="1">
        <a:spcBef>
          <a:spcPct val="20000"/>
        </a:spcBef>
        <a:buFont typeface="Arial" pitchFamily="34" charset="0"/>
        <a:buChar char="•"/>
        <a:defRPr sz="978" kern="1200">
          <a:solidFill>
            <a:schemeClr val="tx1"/>
          </a:solidFill>
          <a:latin typeface="+mn-lt"/>
          <a:ea typeface="+mn-ea"/>
          <a:cs typeface="+mn-cs"/>
        </a:defRPr>
      </a:lvl8pPr>
      <a:lvl9pPr marL="1899920" indent="-111760" algn="l" defTabSz="447040" rtl="0" eaLnBrk="1" latinLnBrk="0" hangingPunct="1">
        <a:spcBef>
          <a:spcPct val="20000"/>
        </a:spcBef>
        <a:buFont typeface="Arial" pitchFamily="34" charset="0"/>
        <a:buChar char="•"/>
        <a:defRPr sz="9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1pPr>
      <a:lvl2pPr marL="22352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2pPr>
      <a:lvl3pPr marL="44704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3pPr>
      <a:lvl4pPr marL="67056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4pPr>
      <a:lvl5pPr marL="89408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5pPr>
      <a:lvl6pPr marL="111760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6pPr>
      <a:lvl7pPr marL="134112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7pPr>
      <a:lvl8pPr marL="156464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8pPr>
      <a:lvl9pPr marL="1788160" algn="l" defTabSz="447040" rtl="0" eaLnBrk="1" latinLnBrk="0" hangingPunct="1">
        <a:defRPr sz="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1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1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1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1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1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1802" rtl="0" eaLnBrk="1" latinLnBrk="0" hangingPunct="0">
              <a:defRPr sz="1795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5901">
        <a:defRPr>
          <a:latin typeface="+mn-lt"/>
          <a:ea typeface="+mn-ea"/>
          <a:cs typeface="+mn-cs"/>
        </a:defRPr>
      </a:lvl2pPr>
      <a:lvl3pPr marL="911802">
        <a:defRPr>
          <a:latin typeface="+mn-lt"/>
          <a:ea typeface="+mn-ea"/>
          <a:cs typeface="+mn-cs"/>
        </a:defRPr>
      </a:lvl3pPr>
      <a:lvl4pPr marL="1367703">
        <a:defRPr>
          <a:latin typeface="+mn-lt"/>
          <a:ea typeface="+mn-ea"/>
          <a:cs typeface="+mn-cs"/>
        </a:defRPr>
      </a:lvl4pPr>
      <a:lvl5pPr marL="1823605">
        <a:defRPr>
          <a:latin typeface="+mn-lt"/>
          <a:ea typeface="+mn-ea"/>
          <a:cs typeface="+mn-cs"/>
        </a:defRPr>
      </a:lvl5pPr>
      <a:lvl6pPr marL="2279506">
        <a:defRPr>
          <a:latin typeface="+mn-lt"/>
          <a:ea typeface="+mn-ea"/>
          <a:cs typeface="+mn-cs"/>
        </a:defRPr>
      </a:lvl6pPr>
      <a:lvl7pPr marL="2735407">
        <a:defRPr>
          <a:latin typeface="+mn-lt"/>
          <a:ea typeface="+mn-ea"/>
          <a:cs typeface="+mn-cs"/>
        </a:defRPr>
      </a:lvl7pPr>
      <a:lvl8pPr marL="3191308">
        <a:defRPr>
          <a:latin typeface="+mn-lt"/>
          <a:ea typeface="+mn-ea"/>
          <a:cs typeface="+mn-cs"/>
        </a:defRPr>
      </a:lvl8pPr>
      <a:lvl9pPr marL="3647209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742" y="427735"/>
            <a:ext cx="6817359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742" y="2459482"/>
            <a:ext cx="681735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5447" y="9944862"/>
            <a:ext cx="242394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742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53888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742" y="427735"/>
            <a:ext cx="6817359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742" y="2459482"/>
            <a:ext cx="681735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5447" y="9944862"/>
            <a:ext cx="242394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742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53888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742" y="427735"/>
            <a:ext cx="6817359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742" y="2459482"/>
            <a:ext cx="681735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5447" y="9944862"/>
            <a:ext cx="242394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742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53888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742" y="427735"/>
            <a:ext cx="6817359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742" y="2459482"/>
            <a:ext cx="681735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5447" y="9944862"/>
            <a:ext cx="242394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742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53888" y="9944862"/>
            <a:ext cx="174221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image" Target="../media/image26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7378"/>
            <a:ext cx="4457699" cy="517954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7378"/>
            <a:ext cx="4457699" cy="517954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7378"/>
            <a:ext cx="4457699" cy="517954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7378"/>
            <a:ext cx="4457699" cy="517954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7378"/>
            <a:ext cx="4457699" cy="517954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0"/>
            <a:ext cx="4457700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0"/>
            <a:ext cx="4457700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0"/>
            <a:ext cx="4457700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6350" y="0"/>
            <a:ext cx="4457700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4470399" cy="51943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8813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26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29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20.0600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2021-02-03T15:25:03.285</cp:lastPrinted>
  <dcterms:created xsi:type="dcterms:W3CDTF">2021-02-03T07:25:03Z</dcterms:created>
  <dcterms:modified xsi:type="dcterms:W3CDTF">2021-02-03T07:25:05Z</dcterms:modified>
</cp:coreProperties>
</file>