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499" r:id="rId1"/>
    <p:sldMasterId id="2147494536" r:id="rId2"/>
  </p:sldMasterIdLst>
  <p:notesMasterIdLst>
    <p:notesMasterId r:id="rId3"/>
  </p:notesMasterIdLst>
  <p:sldIdLst>
    <p:sldId id="5355" r:id="rId4"/>
    <p:sldId id="5358" r:id="rId5"/>
    <p:sldId id="5361" r:id="rId6"/>
    <p:sldId id="5364" r:id="rId7"/>
    <p:sldId id="5370" r:id="rId9"/>
    <p:sldId id="5373" r:id="rId10"/>
    <p:sldId id="5376" r:id="rId11"/>
    <p:sldId id="5379" r:id="rId12"/>
    <p:sldId id="5385" r:id="rId14"/>
    <p:sldId id="5388" r:id="rId15"/>
    <p:sldId id="5391" r:id="rId16"/>
    <p:sldId id="5394" r:id="rId17"/>
    <p:sldId id="5397" r:id="rId18"/>
    <p:sldId id="5403" r:id="rId20"/>
    <p:sldId id="5406" r:id="rId21"/>
    <p:sldId id="5409" r:id="rId22"/>
    <p:sldId id="5412" r:id="rId23"/>
    <p:sldId id="5415" r:id="rId24"/>
    <p:sldId id="5421" r:id="rId26"/>
    <p:sldId id="5424" r:id="rId27"/>
    <p:sldId id="5427" r:id="rId28"/>
    <p:sldId id="5430" r:id="rId29"/>
    <p:sldId id="5433" r:id="rId30"/>
    <p:sldId id="5439" r:id="rId32"/>
    <p:sldId id="5442" r:id="rId33"/>
    <p:sldId id="5445" r:id="rId34"/>
    <p:sldId id="5448" r:id="rId35"/>
    <p:sldId id="5452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500" r:id="rId1"/>
    <p:sldLayoutId id="2147494501" r:id="rId2"/>
    <p:sldLayoutId id="2147494502" r:id="rId3"/>
    <p:sldLayoutId id="2147494503" r:id="rId4"/>
    <p:sldLayoutId id="2147494504" r:id="rId5"/>
    <p:sldLayoutId id="2147494505" r:id="rId6"/>
    <p:sldLayoutId id="2147494506" r:id="rId7"/>
    <p:sldLayoutId id="2147494507" r:id="rId8"/>
    <p:sldLayoutId id="2147494508" r:id="rId9"/>
    <p:sldLayoutId id="2147494509" r:id="rId10"/>
    <p:sldLayoutId id="21474945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537" r:id="rId1"/>
    <p:sldLayoutId id="2147494538" r:id="rId2"/>
    <p:sldLayoutId id="2147494539" r:id="rId3"/>
    <p:sldLayoutId id="2147494540" r:id="rId4"/>
    <p:sldLayoutId id="2147494541" r:id="rId5"/>
    <p:sldLayoutId id="2147494542" r:id="rId6"/>
    <p:sldLayoutId id="2147494543" r:id="rId7"/>
    <p:sldLayoutId id="2147494544" r:id="rId8"/>
    <p:sldLayoutId id="2147494545" r:id="rId9"/>
    <p:sldLayoutId id="2147494546" r:id="rId10"/>
    <p:sldLayoutId id="21474945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tags" Target="../tags/tag145.xml"/><Relationship Id="rId22" Type="http://schemas.openxmlformats.org/officeDocument/2006/relationships/tags" Target="../tags/tag146.xml"/><Relationship Id="rId23" Type="http://schemas.openxmlformats.org/officeDocument/2006/relationships/tags" Target="../tags/tag147.xml"/><Relationship Id="rId24" Type="http://schemas.openxmlformats.org/officeDocument/2006/relationships/tags" Target="../tags/tag148.xml"/><Relationship Id="rId25" Type="http://schemas.openxmlformats.org/officeDocument/2006/relationships/tags" Target="../tags/tag149.xml"/><Relationship Id="rId26" Type="http://schemas.openxmlformats.org/officeDocument/2006/relationships/tags" Target="../tags/tag150.xml"/><Relationship Id="rId27" Type="http://schemas.openxmlformats.org/officeDocument/2006/relationships/tags" Target="../tags/tag151.xml"/><Relationship Id="rId28" Type="http://schemas.openxmlformats.org/officeDocument/2006/relationships/tags" Target="../tags/tag152.xml"/><Relationship Id="rId29" Type="http://schemas.openxmlformats.org/officeDocument/2006/relationships/tags" Target="../tags/tag153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tags" Target="../tags/tag356.xml"/><Relationship Id="rId18" Type="http://schemas.openxmlformats.org/officeDocument/2006/relationships/tags" Target="../tags/tag357.xml"/><Relationship Id="rId19" Type="http://schemas.openxmlformats.org/officeDocument/2006/relationships/tags" Target="../tags/tag358.xml"/><Relationship Id="rId20" Type="http://schemas.openxmlformats.org/officeDocument/2006/relationships/tags" Target="../tags/tag359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宠物行业工作总结与展望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宠物行业现状分析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宠物行业工作总结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宠物行业存在的问题与挑战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宠物行业未来展望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宠物行业工作建议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宠物行业现状分析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市场规模及增长趋势</a:t>
            </a:r>
            <a:endParaRPr altLang="en-US" lang="zh-CN"/>
          </a:p>
        </p:txBody>
      </p:sp>
      <p:sp>
        <p:nvSpPr>
          <p:cNvPr id="10490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市场规模：全球宠物市场规模不断扩大，宠物数量持续增长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宠物医疗、美容等服务市场逐渐崛起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宠物食品、用品等细分市场发展迅速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增长趋势：宠物行业市场保持稳定增长，未来有望继续扩大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消费者群体特点</a:t>
            </a:r>
            <a:endParaRPr altLang="en-US" lang="zh-CN"/>
          </a:p>
        </p:txBody>
      </p:sp>
      <p:sp>
        <p:nvSpPr>
          <p:cNvPr id="10491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宠物陪伴和情感寄托成为主要需求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消费需求多样化，包括食品、用品、医疗保健等多个方面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80后、90后成为消费主力军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单身贵族和丁克家庭逐渐增多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行业竞争格局</a:t>
            </a:r>
            <a:endParaRPr altLang="en-US" lang="zh-CN"/>
          </a:p>
        </p:txBody>
      </p:sp>
      <p:sp>
        <p:nvSpPr>
          <p:cNvPr id="104915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宠物服务市场发展迅速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6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宠物医疗和美容市场逐渐崛起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宠物食品和用品市场竞争激烈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8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宠物行业市场规模不断扩大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宠物行业工作总结</a:t>
            </a:r>
            <a:endParaRPr altLang="en-US" dirty="0" lang="zh-CN"/>
          </a:p>
        </p:txBody>
      </p:sp>
      <p:sp>
        <p:nvSpPr>
          <p:cNvPr id="10492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宠物食品工作总结</a:t>
            </a:r>
            <a:endParaRPr altLang="en-US" lang="zh-CN"/>
          </a:p>
        </p:txBody>
      </p:sp>
      <p:sp>
        <p:nvSpPr>
          <p:cNvPr id="10492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宠物食品市场主要品牌与销售渠道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宠物食品市场未来发展趋势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宠物食品市场规模与增长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宠物食品市场主要产品类型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宠物用品工作总结</a:t>
            </a:r>
            <a:endParaRPr altLang="en-US" lang="zh-CN"/>
          </a:p>
        </p:txBody>
      </p:sp>
      <p:sp>
        <p:nvSpPr>
          <p:cNvPr id="10493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宠物用品工作流程：设计、生产、销售、售后等环节的流程和关键点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宠物用品市场概述：市场规模、增长趋势、主要产品类型等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宠物用品工作成果：销售额、客户满意度、市场占有率等指标的完成情况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宠物用品工作挑战与对策：面临的主要问题和解决方案，以及未来改进方向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宠物医疗工作总结</a:t>
            </a:r>
            <a:endParaRPr altLang="en-US" lang="zh-CN"/>
          </a:p>
        </p:txBody>
      </p:sp>
      <p:sp>
        <p:nvSpPr>
          <p:cNvPr id="10494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宠物医疗工作成果及亮点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宠物医疗工作存在的问题及改进措施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宠物医疗行业现状及发展趋势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宠物医疗工作内容及流程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宠物服务工作总结</a:t>
            </a:r>
            <a:endParaRPr altLang="en-US" lang="zh-CN"/>
          </a:p>
        </p:txBody>
      </p:sp>
      <p:sp>
        <p:nvSpPr>
          <p:cNvPr id="10494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宠物服务种类：包括宠物美容、宠物医疗、宠物寄养等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员工培训：加强员工技能培训，提高服务质量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未来展望：展望未来宠物服务行业的发展趋势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服务质量：提高服务水平，满足客户需求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宠物行业存在的问题与挑战</a:t>
            </a:r>
            <a:endParaRPr altLang="en-US" dirty="0" lang="zh-CN"/>
          </a:p>
        </p:txBody>
      </p:sp>
      <p:sp>
        <p:nvSpPr>
          <p:cNvPr id="10495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产品质量参差不齐</a:t>
            </a:r>
            <a:endParaRPr altLang="en-US" lang="zh-CN"/>
          </a:p>
        </p:txBody>
      </p:sp>
      <p:sp>
        <p:nvSpPr>
          <p:cNvPr id="10496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宠物食品质量问题：添加剂超标、营养成分不均衡等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宠物用品安全隐患：产品不合格、存在辐射等问题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宠物医疗乱象：无证经营、虚假宣传等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宠物服务不规范：服务质量差、价格不透明等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价格战激烈</a:t>
            </a:r>
            <a:endParaRPr altLang="en-US" lang="zh-CN"/>
          </a:p>
        </p:txBody>
      </p:sp>
      <p:sp>
        <p:nvSpPr>
          <p:cNvPr id="10496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价格战导致企业利润下降，影响行业健康发展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宠物行业竞争激烈，价格战成为常态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价格战导致产品质量下降，消费者权益受损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价格战对企业品牌形象造成负面影响，不利于长期发展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消费者需求多样化</a:t>
            </a:r>
            <a:endParaRPr altLang="en-US" lang="zh-CN"/>
          </a:p>
        </p:txBody>
      </p:sp>
      <p:sp>
        <p:nvSpPr>
          <p:cNvPr id="104973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不同年龄段、性别、地域的消费者对宠物产品的需求差异较大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消费者对宠物产品的品质、功能、价格等方面的要求不断提高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消费者对宠物服务的需求也在不断增加，如宠物医疗、美容、寄养等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消费者对宠物产品的购买渠道和购买方式也在不断变化，如线上购买、社交电商等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法律法规不完善</a:t>
            </a:r>
            <a:endParaRPr altLang="en-US" lang="zh-CN"/>
          </a:p>
        </p:txBody>
      </p:sp>
      <p:sp>
        <p:nvSpPr>
          <p:cNvPr id="10497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宠物行业法律法规缺失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现有法律法规执行力度不够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缺乏行业标准和规范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法律法规更新缓慢，难以适应行业发展需求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宠物行业未来展望</a:t>
            </a:r>
            <a:endParaRPr altLang="en-US" dirty="0" lang="zh-CN"/>
          </a:p>
        </p:txBody>
      </p:sp>
      <p:sp>
        <p:nvSpPr>
          <p:cNvPr id="10498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市场规模将持续扩大</a:t>
            </a:r>
            <a:endParaRPr altLang="en-US" lang="zh-CN"/>
          </a:p>
        </p:txBody>
      </p:sp>
      <p:sp>
        <p:nvSpPr>
          <p:cNvPr id="10499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随着人们生活水平的提高，对宠物服务的需求不断增加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宠物行业将不断拓展新的服务领域，如宠物医疗、宠物美容等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2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互联网技术的发展将为宠物行业带来更多的商业机会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政府政策的支持将为宠物行业的发展提供有力保障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消费者需求将更加多元化</a:t>
            </a:r>
            <a:endParaRPr altLang="en-US" lang="zh-CN"/>
          </a:p>
        </p:txBody>
      </p:sp>
      <p:sp>
        <p:nvSpPr>
          <p:cNvPr id="104997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消费者对宠物产品和服务的需求将更加个性化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宠物行业将更加注重消费者体验和满意度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宠物行业将不断创新，满足消费者不断变化的需求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宠物行业将更加注重品牌建设和口碑传播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行业将更加规范化和专业化</a:t>
            </a:r>
            <a:endParaRPr altLang="en-US" lang="zh-CN"/>
          </a:p>
        </p:txBody>
      </p:sp>
      <p:sp>
        <p:nvSpPr>
          <p:cNvPr id="10500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政策法规不断完善：政府将出台更多法规，规范宠物行业的发展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培训和教育更加普及：宠物行业从业者需要接受专业培训，提高服务质量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科技应用更加广泛：科技将应用于宠物行业中，提高效率和服务质量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消费者需求更加多样化：消费者对宠物服务的需求将更加多样化，需要不断创新和改进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技术创新将成为行业发展的重要驱动力</a:t>
            </a:r>
            <a:endParaRPr altLang="en-US" lang="zh-CN"/>
          </a:p>
        </p:txBody>
      </p:sp>
      <p:sp>
        <p:nvSpPr>
          <p:cNvPr id="105007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人工智能与大数据在宠物行业的应用将进一步拓展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7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生物技术在宠物医疗与保健领域的应用将取得突破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8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创新型宠物产品与服务将不断涌现，满足消费者多样化需求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8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智能化与个性化服务将成为宠物行业未来的发展趋势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宠物行业工作建议</a:t>
            </a:r>
            <a:endParaRPr altLang="en-US" dirty="0" lang="zh-CN"/>
          </a:p>
        </p:txBody>
      </p:sp>
      <p:sp>
        <p:nvSpPr>
          <p:cNvPr id="10501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加强产品质量监管和品牌建设</a:t>
            </a:r>
            <a:endParaRPr altLang="en-US" lang="zh-CN"/>
          </a:p>
        </p:txBody>
      </p:sp>
      <p:sp>
        <p:nvSpPr>
          <p:cNvPr id="10502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推动宠物产品标准化和规范化，提高行业整体水平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加强与国际接轨，引进先进的质量管理和品牌建设经验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建立完善的质量监管体系，确保宠物产品质量安全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加强品牌建设，提高消费者对宠物产品的信任度和购买意愿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提高服务水平和客户满意度</a:t>
            </a:r>
            <a:endParaRPr altLang="en-US" lang="zh-CN"/>
          </a:p>
        </p:txBody>
      </p:sp>
      <p:sp>
        <p:nvSpPr>
          <p:cNvPr id="10502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提升服务技能：加强员工培训，提高服务质量和效率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加强客户沟通：及时了解客户需求，提供个性化服务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建立客户反馈机制：及时收集客户反馈，不断改进服务质量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优化服务流程：简化流程，提高服务效率，减少客户等待时间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加强行业自律和规范市场秩序</a:t>
            </a:r>
            <a:endParaRPr altLang="en-US" lang="zh-CN"/>
          </a:p>
        </p:txBody>
      </p:sp>
      <p:sp>
        <p:nvSpPr>
          <p:cNvPr id="105033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4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建立行业自律组织：成立宠物行业协会或联盟，制定行业规范和标准，加强行业内的自我管理和监督。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4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规范市场秩序：加强市场监管，打击非法经营和不良商家，维护市场秩序和公平竞争。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5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提高从业人员素质：加强从业人员培训和教育，提高从业人员的专业素养和服务质量。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5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加强行业合作与交流：促进不同地区、不同领域之间的合作与交流，共同推动宠物行业的健康发展。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推动技术创新和产业升级</a:t>
            </a:r>
            <a:endParaRPr altLang="en-US" lang="zh-CN"/>
          </a:p>
        </p:txBody>
      </p:sp>
      <p:sp>
        <p:nvSpPr>
          <p:cNvPr id="105039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加大技术研发力度，提高产品质量和性能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0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推广智能化、自动化技术，提高生产效率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0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加强产业链合作，实现资源共享和优势互补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1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培养专业人才，为产业发展提供智力支持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5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45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5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8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3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8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2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88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2023-12-17T21:25:13Z</dcterms:created>
  <dcterms:modified xsi:type="dcterms:W3CDTF">2023-12-17T21:25:13Z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fd76bea76bed43b28c612fe2ff945ce1_21</vt:lpwstr>
  </property>
</Properties>
</file>