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1.jpeg" Type="http://schemas.openxmlformats.org/officeDocument/2006/relationships/image"/><Relationship Id="rId4" Target="../media/image12.jpe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55529" y="1697505"/>
            <a:ext cx="8824585" cy="208597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5175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《沈阳部队医药》杂志投稿须知和简介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55529" y="4768975"/>
            <a:ext cx="8020050" cy="4667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55529" y="5363206"/>
            <a:ext cx="7315200" cy="40957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2025-03-05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93684" y="2559207"/>
            <a:ext cx="6316980" cy="234315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2049538" y="2940368"/>
            <a:ext cx="1764635" cy="9772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525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83774" y="630198"/>
            <a:ext cx="5716905" cy="234315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6215063" y="2000079"/>
            <a:ext cx="5791200" cy="9370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6381752" y="1652588"/>
            <a:ext cx="542925" cy="44767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78596" y="2394005"/>
            <a:ext cx="552450" cy="44767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378596" y="3162802"/>
            <a:ext cx="552450" cy="44767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81752" y="3938447"/>
            <a:ext cx="542925" cy="44767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065691" y="1683875"/>
            <a:ext cx="4229970" cy="385874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杂志定位与宗旨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065691" y="2409674"/>
            <a:ext cx="4229970" cy="385874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报道领域与重点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65691" y="3188159"/>
            <a:ext cx="4229970" cy="385874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投稿要求与注意事项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065691" y="3969734"/>
            <a:ext cx="4229970" cy="385874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杂志质量与影响力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391460" y="4692582"/>
            <a:ext cx="552450" cy="44767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78555" y="4717938"/>
            <a:ext cx="4229970" cy="385874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投稿流程与状态查询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52663" y="1986324"/>
            <a:ext cx="7686675" cy="15716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74278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杂志定位与宗旨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办刊宗旨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科学化组织医药卫生知识和信息，为行业提供交流与探索平台，成为现实实用的知识平台。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读者对象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《沈阳部队医药》杂志专为临床医务工作者打造，为他们提供最新的医疗资讯和专业的学术交流平台。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报道内容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杂志重点报道医疗领域的科研成果和临床诊疗经验，旨在帮助临床医师提高学术水平和解决实际临床问题。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杂志定位与宗旨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52663" y="1986324"/>
            <a:ext cx="7686675" cy="15716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74278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报道领域与重点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报道领域与重点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614667" y="2788924"/>
            <a:ext cx="3473061" cy="3524898"/>
          </a:xfrm>
          <a:prstGeom prst="roundRect">
            <a:avLst>
              <a:gd fmla="val 7214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4" id="4"/>
          <p:cNvSpPr txBox="true"/>
          <p:nvPr/>
        </p:nvSpPr>
        <p:spPr>
          <a:xfrm rot="0">
            <a:off x="831204" y="4473654"/>
            <a:ext cx="3039989" cy="148337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《沈阳部队医药》主要报道医疗领域内的科研成果和临床诊疗经验，涉及中医、临床医学、中西医结合等多个领域。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1204" y="3757533"/>
            <a:ext cx="3039989" cy="612447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报道医疗成果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4359469" y="2788924"/>
            <a:ext cx="3473061" cy="3524898"/>
          </a:xfrm>
          <a:prstGeom prst="roundRect">
            <a:avLst>
              <a:gd fmla="val 7214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4576006" y="4473654"/>
            <a:ext cx="3039989" cy="148337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杂志致力于促进医学领域内的交流与合作，为广大临床医务工作者提供最新的医学信息和知识。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6006" y="3757533"/>
            <a:ext cx="3039989" cy="612447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交流医学信息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8104272" y="2788924"/>
            <a:ext cx="3473061" cy="3524898"/>
          </a:xfrm>
          <a:prstGeom prst="roundRect">
            <a:avLst>
              <a:gd fmla="val 7214" name="adj"/>
            </a:avLst>
          </a:prstGeom>
          <a:solidFill>
            <a:schemeClr val="lt2">
              <a:alpha val="79000"/>
            </a:schemeClr>
          </a:solidFill>
          <a:ln/>
        </p:spPr>
      </p:sp>
      <p:sp>
        <p:nvSpPr>
          <p:cNvPr name="TextBox 10" id="10"/>
          <p:cNvSpPr txBox="true"/>
          <p:nvPr/>
        </p:nvSpPr>
        <p:spPr>
          <a:xfrm rot="0">
            <a:off x="8320808" y="4473654"/>
            <a:ext cx="3039989" cy="148337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报道内容注重实用性和现实性，旨在帮助临床医师提高学术水平和解决临床问题，探索医学领域的发展。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20808" y="3757533"/>
            <a:ext cx="3039989" cy="612447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探索医学发展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834133" y="1691999"/>
            <a:ext cx="1905000" cy="1905000"/>
          </a:xfrm>
          <a:prstGeom prst="ellipse">
            <a:avLst/>
          </a:prstGeom>
          <a:ln w="38100">
            <a:solidFill>
              <a:schemeClr val="accent1"/>
            </a:solidFill>
            <a:prstDash val="solid"/>
          </a:ln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5123204" y="1691999"/>
            <a:ext cx="1905000" cy="1905000"/>
          </a:xfrm>
          <a:prstGeom prst="ellipse">
            <a:avLst/>
          </a:prstGeom>
          <a:ln w="38100">
            <a:solidFill>
              <a:schemeClr val="accent1"/>
            </a:solidFill>
            <a:prstDash val="solid"/>
          </a:ln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412275" y="1691999"/>
            <a:ext cx="1905000" cy="1905000"/>
          </a:xfrm>
          <a:prstGeom prst="ellipse">
            <a:avLst/>
          </a:prstGeom>
          <a:ln w="38100">
            <a:solidFill>
              <a:schemeClr val="accent1"/>
            </a:solidFill>
            <a:prstDash val="solid"/>
          </a:ln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52663" y="1986324"/>
            <a:ext cx="7686675" cy="15716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74278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投稿要求与注意事项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投稿需遵循学术规范，确保原创性和学术价值；同时，应遵循杂志的格式要求，如字体、字数等，以便编辑进行排版。</a:t>
            </a:r>
            <a:r>
              <a:rPr lang="en-US" sz="1600">
                <a:solidFill>
                  <a:srgbClr val="222222">
                    <a:alpha val="100000"/>
                  </a:srgbClr>
                </a:solidFill>
                <a:latin typeface="宋体"/>
                <a:ea typeface="宋体"/>
                <a:cs typeface="宋体"/>
              </a:rPr>
              <a:t>全国统一投稿邮箱：</a:t>
            </a:r>
            <a:r>
              <a:rPr lang="en-US" sz="16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sybdyyzz@163.com </a:t>
            </a:r>
            <a:r>
              <a:rPr lang="en-US" sz="1600">
                <a:solidFill>
                  <a:srgbClr val="222222">
                    <a:alpha val="100000"/>
                  </a:srgbClr>
                </a:solidFill>
                <a:latin typeface="宋体"/>
                <a:ea typeface="宋体"/>
                <a:cs typeface="宋体"/>
              </a:rPr>
              <a:t>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作者在投稿时需注意版权问题，确保所投稿件不侵犯他人版权；同时，应仔细检查稿件中的语法、标点等错误。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投稿要求与注意事项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52663" y="1986324"/>
            <a:ext cx="7686675" cy="15716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74278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杂志质量与影响力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963" y="2034175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杂志的出版流程严格，经过多道环节的审核与筛选，确保了杂志内容的正规性与专业性。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54963" y="1575832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正规与专业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4963" y="3530045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杂志在医学领域具有较高的学术价值，备受广大读者的认可与信赖，是行业内的重要参考文献。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4963" y="3071702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学术价值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4963" y="5118981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杂志的覆盖范围广泛，不仅在军事医学领域具有影响力，在地方医学界也有一定的知名度。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4963" y="4660638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影响力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 l="14958" r="14958" t="0"/>
          <a:stretch>
            <a:fillRect/>
          </a:stretch>
        </p:blipFill>
        <p:spPr>
          <a:xfrm rot="0"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杂志质量与影响力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52663" y="1986324"/>
            <a:ext cx="7686675" cy="15716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3742786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500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投稿流程与状态查询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28052" r="28052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作者可通过杂志官网或邮箱进行投稿，投稿时需仔细检查稿件格式和内容，确保符合杂志要求。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作者可通过官网或邮箱查询投稿状态，杂志社会及时处理并反馈审稿意见和结果给作者。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状态查询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投稿流程与状态查询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62072" y="1609979"/>
            <a:ext cx="8705850" cy="1876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9225">
                <a:solidFill>
                  <a:srgbClr val="9865D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35218" y="3304931"/>
            <a:ext cx="4943475" cy="495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22222"/>
      </a:dk1>
      <a:lt1>
        <a:srgbClr val="FAF5FC"/>
      </a:lt1>
      <a:dk2>
        <a:srgbClr val="4E2487"/>
      </a:dk2>
      <a:lt2>
        <a:srgbClr val="FFFFFF"/>
      </a:lt2>
      <a:accent1>
        <a:srgbClr val="9865DF"/>
      </a:accent1>
      <a:accent2>
        <a:srgbClr val="C183F7"/>
      </a:accent2>
      <a:accent3>
        <a:srgbClr val="E1A7F5"/>
      </a:accent3>
      <a:accent4>
        <a:srgbClr val="CAA5FF"/>
      </a:accent4>
      <a:accent5>
        <a:srgbClr val="C6A3E5"/>
      </a:accent5>
      <a:accent6>
        <a:srgbClr val="D2C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